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65" r:id="rId2"/>
    <p:sldId id="468" r:id="rId3"/>
    <p:sldId id="469" r:id="rId4"/>
    <p:sldId id="466" r:id="rId5"/>
    <p:sldId id="467" r:id="rId6"/>
    <p:sldId id="470" r:id="rId7"/>
    <p:sldId id="471" r:id="rId8"/>
    <p:sldId id="472" r:id="rId9"/>
    <p:sldId id="473" r:id="rId10"/>
    <p:sldId id="474" r:id="rId11"/>
    <p:sldId id="475" r:id="rId12"/>
    <p:sldId id="476" r:id="rId13"/>
    <p:sldId id="47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AAE77-C33B-4BB1-B4CE-C9F89CB9A10C}" v="602" dt="2022-07-22T03:23:19.8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 Zheng" userId="3c181caca29f1aa3" providerId="LiveId" clId="{6AFA4C61-89BB-42AC-A537-DDB67F0A8C2F}"/>
    <pc:docChg chg="undo redo custSel addSld delSld modSld sldOrd">
      <pc:chgData name="Dong Zheng" userId="3c181caca29f1aa3" providerId="LiveId" clId="{6AFA4C61-89BB-42AC-A537-DDB67F0A8C2F}" dt="2022-06-22T02:49:55.930" v="964" actId="20577"/>
      <pc:docMkLst>
        <pc:docMk/>
      </pc:docMkLst>
      <pc:sldChg chg="addSp delSp new del mod">
        <pc:chgData name="Dong Zheng" userId="3c181caca29f1aa3" providerId="LiveId" clId="{6AFA4C61-89BB-42AC-A537-DDB67F0A8C2F}" dt="2022-06-15T02:04:44.060" v="5" actId="47"/>
        <pc:sldMkLst>
          <pc:docMk/>
          <pc:sldMk cId="1624986770" sldId="256"/>
        </pc:sldMkLst>
        <pc:picChg chg="add del">
          <ac:chgData name="Dong Zheng" userId="3c181caca29f1aa3" providerId="LiveId" clId="{6AFA4C61-89BB-42AC-A537-DDB67F0A8C2F}" dt="2022-06-15T02:04:25.856" v="2" actId="478"/>
          <ac:picMkLst>
            <pc:docMk/>
            <pc:sldMk cId="1624986770" sldId="256"/>
            <ac:picMk id="5" creationId="{7AD0C431-D2A6-9ACF-339A-EDF58980A6F6}"/>
          </ac:picMkLst>
        </pc:picChg>
      </pc:sldChg>
      <pc:sldChg chg="add del">
        <pc:chgData name="Dong Zheng" userId="3c181caca29f1aa3" providerId="LiveId" clId="{6AFA4C61-89BB-42AC-A537-DDB67F0A8C2F}" dt="2022-06-15T02:04:47.495" v="7" actId="47"/>
        <pc:sldMkLst>
          <pc:docMk/>
          <pc:sldMk cId="0" sldId="350"/>
        </pc:sldMkLst>
      </pc:sldChg>
      <pc:sldChg chg="addSp delSp modSp add mod">
        <pc:chgData name="Dong Zheng" userId="3c181caca29f1aa3" providerId="LiveId" clId="{6AFA4C61-89BB-42AC-A537-DDB67F0A8C2F}" dt="2022-06-15T03:19:19.135" v="793" actId="1076"/>
        <pc:sldMkLst>
          <pc:docMk/>
          <pc:sldMk cId="3198625181" sldId="464"/>
        </pc:sldMkLst>
        <pc:spChg chg="del">
          <ac:chgData name="Dong Zheng" userId="3c181caca29f1aa3" providerId="LiveId" clId="{6AFA4C61-89BB-42AC-A537-DDB67F0A8C2F}" dt="2022-06-15T02:29:42.682" v="435" actId="478"/>
          <ac:spMkLst>
            <pc:docMk/>
            <pc:sldMk cId="3198625181" sldId="464"/>
            <ac:spMk id="10" creationId="{0CE1817E-6787-4816-BEFF-B0F4FF9DE1CB}"/>
          </ac:spMkLst>
        </pc:spChg>
        <pc:spChg chg="add mod">
          <ac:chgData name="Dong Zheng" userId="3c181caca29f1aa3" providerId="LiveId" clId="{6AFA4C61-89BB-42AC-A537-DDB67F0A8C2F}" dt="2022-06-15T03:19:19.135" v="793" actId="1076"/>
          <ac:spMkLst>
            <pc:docMk/>
            <pc:sldMk cId="3198625181" sldId="464"/>
            <ac:spMk id="21" creationId="{50FDA7F4-F4DA-14B4-BE87-463BCB9EC5EE}"/>
          </ac:spMkLst>
        </pc:spChg>
        <pc:spChg chg="del">
          <ac:chgData name="Dong Zheng" userId="3c181caca29f1aa3" providerId="LiveId" clId="{6AFA4C61-89BB-42AC-A537-DDB67F0A8C2F}" dt="2022-06-15T02:29:43.730" v="436" actId="478"/>
          <ac:spMkLst>
            <pc:docMk/>
            <pc:sldMk cId="3198625181" sldId="464"/>
            <ac:spMk id="40" creationId="{BA13F31F-CB23-4ACB-B97A-F98898F20EBD}"/>
          </ac:spMkLst>
        </pc:spChg>
      </pc:sldChg>
      <pc:sldChg chg="addSp delSp modSp add mod">
        <pc:chgData name="Dong Zheng" userId="3c181caca29f1aa3" providerId="LiveId" clId="{6AFA4C61-89BB-42AC-A537-DDB67F0A8C2F}" dt="2022-06-22T02:49:55.930" v="964" actId="20577"/>
        <pc:sldMkLst>
          <pc:docMk/>
          <pc:sldMk cId="2615173179" sldId="465"/>
        </pc:sldMkLst>
        <pc:spChg chg="del">
          <ac:chgData name="Dong Zheng" userId="3c181caca29f1aa3" providerId="LiveId" clId="{6AFA4C61-89BB-42AC-A537-DDB67F0A8C2F}" dt="2022-06-15T02:04:53.713" v="10" actId="478"/>
          <ac:spMkLst>
            <pc:docMk/>
            <pc:sldMk cId="2615173179" sldId="465"/>
            <ac:spMk id="8" creationId="{A4EF23CB-A298-4373-A423-2FB2164C9AA9}"/>
          </ac:spMkLst>
        </pc:spChg>
        <pc:spChg chg="del">
          <ac:chgData name="Dong Zheng" userId="3c181caca29f1aa3" providerId="LiveId" clId="{6AFA4C61-89BB-42AC-A537-DDB67F0A8C2F}" dt="2022-06-15T02:05:02.905" v="16" actId="478"/>
          <ac:spMkLst>
            <pc:docMk/>
            <pc:sldMk cId="2615173179" sldId="465"/>
            <ac:spMk id="10" creationId="{0CE1817E-6787-4816-BEFF-B0F4FF9DE1CB}"/>
          </ac:spMkLst>
        </pc:spChg>
        <pc:spChg chg="add mod">
          <ac:chgData name="Dong Zheng" userId="3c181caca29f1aa3" providerId="LiveId" clId="{6AFA4C61-89BB-42AC-A537-DDB67F0A8C2F}" dt="2022-06-22T02:49:55.930" v="964" actId="20577"/>
          <ac:spMkLst>
            <pc:docMk/>
            <pc:sldMk cId="2615173179" sldId="465"/>
            <ac:spMk id="23" creationId="{AF6158D1-2ED1-B942-21C4-E927D704CDDF}"/>
          </ac:spMkLst>
        </pc:spChg>
        <pc:spChg chg="add mod">
          <ac:chgData name="Dong Zheng" userId="3c181caca29f1aa3" providerId="LiveId" clId="{6AFA4C61-89BB-42AC-A537-DDB67F0A8C2F}" dt="2022-06-15T02:59:40.939" v="778" actId="207"/>
          <ac:spMkLst>
            <pc:docMk/>
            <pc:sldMk cId="2615173179" sldId="465"/>
            <ac:spMk id="24" creationId="{84513D28-739A-0D67-A8AB-6F8B87A3D5BF}"/>
          </ac:spMkLst>
        </pc:spChg>
        <pc:spChg chg="del">
          <ac:chgData name="Dong Zheng" userId="3c181caca29f1aa3" providerId="LiveId" clId="{6AFA4C61-89BB-42AC-A537-DDB67F0A8C2F}" dt="2022-06-15T02:04:53.713" v="10" actId="478"/>
          <ac:spMkLst>
            <pc:docMk/>
            <pc:sldMk cId="2615173179" sldId="465"/>
            <ac:spMk id="34" creationId="{B5CA12D3-BC6B-4F5B-B3D4-C1C761F7F333}"/>
          </ac:spMkLst>
        </pc:spChg>
        <pc:spChg chg="del">
          <ac:chgData name="Dong Zheng" userId="3c181caca29f1aa3" providerId="LiveId" clId="{6AFA4C61-89BB-42AC-A537-DDB67F0A8C2F}" dt="2022-06-15T02:04:50.193" v="8" actId="478"/>
          <ac:spMkLst>
            <pc:docMk/>
            <pc:sldMk cId="2615173179" sldId="465"/>
            <ac:spMk id="40" creationId="{BA13F31F-CB23-4ACB-B97A-F98898F20EBD}"/>
          </ac:spMkLst>
        </pc:spChg>
        <pc:spChg chg="del">
          <ac:chgData name="Dong Zheng" userId="3c181caca29f1aa3" providerId="LiveId" clId="{6AFA4C61-89BB-42AC-A537-DDB67F0A8C2F}" dt="2022-06-15T02:04:55.661" v="12" actId="478"/>
          <ac:spMkLst>
            <pc:docMk/>
            <pc:sldMk cId="2615173179" sldId="465"/>
            <ac:spMk id="41" creationId="{906149ED-DC01-4483-A0AB-960D72C1E792}"/>
          </ac:spMkLst>
        </pc:spChg>
        <pc:spChg chg="del">
          <ac:chgData name="Dong Zheng" userId="3c181caca29f1aa3" providerId="LiveId" clId="{6AFA4C61-89BB-42AC-A537-DDB67F0A8C2F}" dt="2022-06-15T02:04:57.083" v="13" actId="478"/>
          <ac:spMkLst>
            <pc:docMk/>
            <pc:sldMk cId="2615173179" sldId="465"/>
            <ac:spMk id="43" creationId="{AABDD3F7-B5F5-44DE-8803-751BE6FCFBEF}"/>
          </ac:spMkLst>
        </pc:spChg>
        <pc:spChg chg="del">
          <ac:chgData name="Dong Zheng" userId="3c181caca29f1aa3" providerId="LiveId" clId="{6AFA4C61-89BB-42AC-A537-DDB67F0A8C2F}" dt="2022-06-15T02:04:57.083" v="13" actId="478"/>
          <ac:spMkLst>
            <pc:docMk/>
            <pc:sldMk cId="2615173179" sldId="465"/>
            <ac:spMk id="47" creationId="{72955CD4-ACD6-4520-90EA-08D2807137B1}"/>
          </ac:spMkLst>
        </pc:spChg>
        <pc:spChg chg="del">
          <ac:chgData name="Dong Zheng" userId="3c181caca29f1aa3" providerId="LiveId" clId="{6AFA4C61-89BB-42AC-A537-DDB67F0A8C2F}" dt="2022-06-15T02:04:57.083" v="13" actId="478"/>
          <ac:spMkLst>
            <pc:docMk/>
            <pc:sldMk cId="2615173179" sldId="465"/>
            <ac:spMk id="48" creationId="{D1E382ED-A5E2-4D9C-AA49-8C29C9951FA7}"/>
          </ac:spMkLst>
        </pc:spChg>
        <pc:spChg chg="del">
          <ac:chgData name="Dong Zheng" userId="3c181caca29f1aa3" providerId="LiveId" clId="{6AFA4C61-89BB-42AC-A537-DDB67F0A8C2F}" dt="2022-06-15T02:04:57.083" v="13" actId="478"/>
          <ac:spMkLst>
            <pc:docMk/>
            <pc:sldMk cId="2615173179" sldId="465"/>
            <ac:spMk id="49" creationId="{3BA1FC94-5A92-4D1B-AE89-9E727D174A86}"/>
          </ac:spMkLst>
        </pc:spChg>
        <pc:graphicFrameChg chg="del">
          <ac:chgData name="Dong Zheng" userId="3c181caca29f1aa3" providerId="LiveId" clId="{6AFA4C61-89BB-42AC-A537-DDB67F0A8C2F}" dt="2022-06-15T02:04:53.713" v="10" actId="478"/>
          <ac:graphicFrameMkLst>
            <pc:docMk/>
            <pc:sldMk cId="2615173179" sldId="465"/>
            <ac:graphicFrameMk id="25" creationId="{0370BE79-85FF-46CE-9C0D-A83BBF82E0E9}"/>
          </ac:graphicFrameMkLst>
        </pc:graphicFrameChg>
        <pc:graphicFrameChg chg="del">
          <ac:chgData name="Dong Zheng" userId="3c181caca29f1aa3" providerId="LiveId" clId="{6AFA4C61-89BB-42AC-A537-DDB67F0A8C2F}" dt="2022-06-15T02:04:53.713" v="10" actId="478"/>
          <ac:graphicFrameMkLst>
            <pc:docMk/>
            <pc:sldMk cId="2615173179" sldId="465"/>
            <ac:graphicFrameMk id="30" creationId="{B8427B60-32B8-4FCF-BBE1-0E9309204564}"/>
          </ac:graphicFrameMkLst>
        </pc:graphicFrameChg>
        <pc:graphicFrameChg chg="del">
          <ac:chgData name="Dong Zheng" userId="3c181caca29f1aa3" providerId="LiveId" clId="{6AFA4C61-89BB-42AC-A537-DDB67F0A8C2F}" dt="2022-06-15T02:04:53.713" v="10" actId="478"/>
          <ac:graphicFrameMkLst>
            <pc:docMk/>
            <pc:sldMk cId="2615173179" sldId="465"/>
            <ac:graphicFrameMk id="31" creationId="{A03FC335-FE88-4666-AA12-26B34C994393}"/>
          </ac:graphicFrameMkLst>
        </pc:graphicFrameChg>
        <pc:picChg chg="del">
          <ac:chgData name="Dong Zheng" userId="3c181caca29f1aa3" providerId="LiveId" clId="{6AFA4C61-89BB-42AC-A537-DDB67F0A8C2F}" dt="2022-06-15T02:04:57.846" v="14" actId="478"/>
          <ac:picMkLst>
            <pc:docMk/>
            <pc:sldMk cId="2615173179" sldId="465"/>
            <ac:picMk id="3" creationId="{256F476B-CFEE-4B20-B64E-B72587F11B10}"/>
          </ac:picMkLst>
        </pc:picChg>
        <pc:picChg chg="add mod">
          <ac:chgData name="Dong Zheng" userId="3c181caca29f1aa3" providerId="LiveId" clId="{6AFA4C61-89BB-42AC-A537-DDB67F0A8C2F}" dt="2022-06-15T02:59:27.016" v="760" actId="1076"/>
          <ac:picMkLst>
            <pc:docMk/>
            <pc:sldMk cId="2615173179" sldId="465"/>
            <ac:picMk id="4" creationId="{376001B6-257F-592C-D518-B63DF5DBDF68}"/>
          </ac:picMkLst>
        </pc:picChg>
        <pc:picChg chg="del">
          <ac:chgData name="Dong Zheng" userId="3c181caca29f1aa3" providerId="LiveId" clId="{6AFA4C61-89BB-42AC-A537-DDB67F0A8C2F}" dt="2022-06-15T02:04:50.910" v="9" actId="478"/>
          <ac:picMkLst>
            <pc:docMk/>
            <pc:sldMk cId="2615173179" sldId="465"/>
            <ac:picMk id="5" creationId="{0567E7C6-992A-4EF0-8061-64FDA942641C}"/>
          </ac:picMkLst>
        </pc:picChg>
        <pc:picChg chg="del">
          <ac:chgData name="Dong Zheng" userId="3c181caca29f1aa3" providerId="LiveId" clId="{6AFA4C61-89BB-42AC-A537-DDB67F0A8C2F}" dt="2022-06-15T02:05:04.265" v="17" actId="478"/>
          <ac:picMkLst>
            <pc:docMk/>
            <pc:sldMk cId="2615173179" sldId="465"/>
            <ac:picMk id="20" creationId="{00000000-0000-0000-0000-000000000000}"/>
          </ac:picMkLst>
        </pc:picChg>
        <pc:picChg chg="del">
          <ac:chgData name="Dong Zheng" userId="3c181caca29f1aa3" providerId="LiveId" clId="{6AFA4C61-89BB-42AC-A537-DDB67F0A8C2F}" dt="2022-06-15T02:04:57.083" v="13" actId="478"/>
          <ac:picMkLst>
            <pc:docMk/>
            <pc:sldMk cId="2615173179" sldId="465"/>
            <ac:picMk id="33" creationId="{F5D370E0-9565-471D-A1DA-94430E6DB045}"/>
          </ac:picMkLst>
        </pc:picChg>
        <pc:inkChg chg="del">
          <ac:chgData name="Dong Zheng" userId="3c181caca29f1aa3" providerId="LiveId" clId="{6AFA4C61-89BB-42AC-A537-DDB67F0A8C2F}" dt="2022-06-15T02:05:00.183" v="15" actId="478"/>
          <ac:inkMkLst>
            <pc:docMk/>
            <pc:sldMk cId="2615173179" sldId="465"/>
            <ac:inkMk id="35" creationId="{A3ED1FED-3F80-4685-B926-D59E6073CE2B}"/>
          </ac:inkMkLst>
        </pc:inkChg>
        <pc:inkChg chg="del">
          <ac:chgData name="Dong Zheng" userId="3c181caca29f1aa3" providerId="LiveId" clId="{6AFA4C61-89BB-42AC-A537-DDB67F0A8C2F}" dt="2022-06-15T02:04:54.402" v="11" actId="478"/>
          <ac:inkMkLst>
            <pc:docMk/>
            <pc:sldMk cId="2615173179" sldId="465"/>
            <ac:inkMk id="36" creationId="{A60F575A-27EB-42E3-B5B9-58A9B27B3E85}"/>
          </ac:inkMkLst>
        </pc:inkChg>
        <pc:cxnChg chg="del">
          <ac:chgData name="Dong Zheng" userId="3c181caca29f1aa3" providerId="LiveId" clId="{6AFA4C61-89BB-42AC-A537-DDB67F0A8C2F}" dt="2022-06-15T02:04:53.713" v="10" actId="478"/>
          <ac:cxnSpMkLst>
            <pc:docMk/>
            <pc:sldMk cId="2615173179" sldId="465"/>
            <ac:cxnSpMk id="7" creationId="{B3941DF1-3ACE-411F-A76B-75EA7D5FDEC4}"/>
          </ac:cxnSpMkLst>
        </pc:cxnChg>
      </pc:sldChg>
      <pc:sldChg chg="delSp add mod ord">
        <pc:chgData name="Dong Zheng" userId="3c181caca29f1aa3" providerId="LiveId" clId="{6AFA4C61-89BB-42AC-A537-DDB67F0A8C2F}" dt="2022-06-15T02:13:32.567" v="54"/>
        <pc:sldMkLst>
          <pc:docMk/>
          <pc:sldMk cId="1682170732" sldId="466"/>
        </pc:sldMkLst>
        <pc:spChg chg="del">
          <ac:chgData name="Dong Zheng" userId="3c181caca29f1aa3" providerId="LiveId" clId="{6AFA4C61-89BB-42AC-A537-DDB67F0A8C2F}" dt="2022-06-15T02:13:29.183" v="51" actId="478"/>
          <ac:spMkLst>
            <pc:docMk/>
            <pc:sldMk cId="1682170732" sldId="466"/>
            <ac:spMk id="23" creationId="{AF6158D1-2ED1-B942-21C4-E927D704CDDF}"/>
          </ac:spMkLst>
        </pc:spChg>
        <pc:picChg chg="del">
          <ac:chgData name="Dong Zheng" userId="3c181caca29f1aa3" providerId="LiveId" clId="{6AFA4C61-89BB-42AC-A537-DDB67F0A8C2F}" dt="2022-06-15T02:13:29.777" v="52" actId="478"/>
          <ac:picMkLst>
            <pc:docMk/>
            <pc:sldMk cId="1682170732" sldId="466"/>
            <ac:picMk id="4" creationId="{376001B6-257F-592C-D518-B63DF5DBDF68}"/>
          </ac:picMkLst>
        </pc:picChg>
      </pc:sldChg>
      <pc:sldChg chg="addSp modSp add mod">
        <pc:chgData name="Dong Zheng" userId="3c181caca29f1aa3" providerId="LiveId" clId="{6AFA4C61-89BB-42AC-A537-DDB67F0A8C2F}" dt="2022-06-15T02:33:53.940" v="524" actId="1076"/>
        <pc:sldMkLst>
          <pc:docMk/>
          <pc:sldMk cId="2052366367" sldId="467"/>
        </pc:sldMkLst>
        <pc:spChg chg="add mod">
          <ac:chgData name="Dong Zheng" userId="3c181caca29f1aa3" providerId="LiveId" clId="{6AFA4C61-89BB-42AC-A537-DDB67F0A8C2F}" dt="2022-06-15T02:33:53.940" v="524" actId="1076"/>
          <ac:spMkLst>
            <pc:docMk/>
            <pc:sldMk cId="2052366367" sldId="467"/>
            <ac:spMk id="2" creationId="{7F339243-F29D-7010-81FC-9845B416A8F0}"/>
          </ac:spMkLst>
        </pc:spChg>
        <pc:spChg chg="add mod">
          <ac:chgData name="Dong Zheng" userId="3c181caca29f1aa3" providerId="LiveId" clId="{6AFA4C61-89BB-42AC-A537-DDB67F0A8C2F}" dt="2022-06-15T02:33:51.938" v="523" actId="1076"/>
          <ac:spMkLst>
            <pc:docMk/>
            <pc:sldMk cId="2052366367" sldId="467"/>
            <ac:spMk id="3" creationId="{EBC8364A-969A-B979-BCF1-18F7F85C2A94}"/>
          </ac:spMkLst>
        </pc:spChg>
      </pc:sldChg>
      <pc:sldChg chg="addSp delSp modSp add mod">
        <pc:chgData name="Dong Zheng" userId="3c181caca29f1aa3" providerId="LiveId" clId="{6AFA4C61-89BB-42AC-A537-DDB67F0A8C2F}" dt="2022-06-15T02:55:27.686" v="757"/>
        <pc:sldMkLst>
          <pc:docMk/>
          <pc:sldMk cId="1532736760" sldId="468"/>
        </pc:sldMkLst>
        <pc:spChg chg="add mod ord">
          <ac:chgData name="Dong Zheng" userId="3c181caca29f1aa3" providerId="LiveId" clId="{6AFA4C61-89BB-42AC-A537-DDB67F0A8C2F}" dt="2022-06-15T02:55:27.686" v="757"/>
          <ac:spMkLst>
            <pc:docMk/>
            <pc:sldMk cId="1532736760" sldId="468"/>
            <ac:spMk id="5" creationId="{48C9196D-4C62-5AA3-E79F-551908B5CF38}"/>
          </ac:spMkLst>
        </pc:spChg>
        <pc:spChg chg="del mod">
          <ac:chgData name="Dong Zheng" userId="3c181caca29f1aa3" providerId="LiveId" clId="{6AFA4C61-89BB-42AC-A537-DDB67F0A8C2F}" dt="2022-06-15T02:36:55.625" v="528" actId="478"/>
          <ac:spMkLst>
            <pc:docMk/>
            <pc:sldMk cId="1532736760" sldId="468"/>
            <ac:spMk id="23" creationId="{AF6158D1-2ED1-B942-21C4-E927D704CDDF}"/>
          </ac:spMkLst>
        </pc:spChg>
        <pc:picChg chg="add mod">
          <ac:chgData name="Dong Zheng" userId="3c181caca29f1aa3" providerId="LiveId" clId="{6AFA4C61-89BB-42AC-A537-DDB67F0A8C2F}" dt="2022-06-15T02:39:03.768" v="555" actId="1076"/>
          <ac:picMkLst>
            <pc:docMk/>
            <pc:sldMk cId="1532736760" sldId="468"/>
            <ac:picMk id="3" creationId="{143A490E-2058-5C14-CAE0-9EE9A3D0F227}"/>
          </ac:picMkLst>
        </pc:picChg>
        <pc:picChg chg="del">
          <ac:chgData name="Dong Zheng" userId="3c181caca29f1aa3" providerId="LiveId" clId="{6AFA4C61-89BB-42AC-A537-DDB67F0A8C2F}" dt="2022-06-15T02:36:53.642" v="526" actId="478"/>
          <ac:picMkLst>
            <pc:docMk/>
            <pc:sldMk cId="1532736760" sldId="468"/>
            <ac:picMk id="4" creationId="{376001B6-257F-592C-D518-B63DF5DBDF68}"/>
          </ac:picMkLst>
        </pc:picChg>
      </pc:sldChg>
      <pc:sldChg chg="addSp delSp modSp add mod">
        <pc:chgData name="Dong Zheng" userId="3c181caca29f1aa3" providerId="LiveId" clId="{6AFA4C61-89BB-42AC-A537-DDB67F0A8C2F}" dt="2022-06-15T03:34:16.125" v="957" actId="1076"/>
        <pc:sldMkLst>
          <pc:docMk/>
          <pc:sldMk cId="3362597470" sldId="469"/>
        </pc:sldMkLst>
        <pc:spChg chg="mod">
          <ac:chgData name="Dong Zheng" userId="3c181caca29f1aa3" providerId="LiveId" clId="{6AFA4C61-89BB-42AC-A537-DDB67F0A8C2F}" dt="2022-06-15T03:34:16.125" v="957" actId="1076"/>
          <ac:spMkLst>
            <pc:docMk/>
            <pc:sldMk cId="3362597470" sldId="469"/>
            <ac:spMk id="5" creationId="{48C9196D-4C62-5AA3-E79F-551908B5CF38}"/>
          </ac:spMkLst>
        </pc:spChg>
        <pc:picChg chg="del">
          <ac:chgData name="Dong Zheng" userId="3c181caca29f1aa3" providerId="LiveId" clId="{6AFA4C61-89BB-42AC-A537-DDB67F0A8C2F}" dt="2022-06-15T03:26:46.480" v="795" actId="478"/>
          <ac:picMkLst>
            <pc:docMk/>
            <pc:sldMk cId="3362597470" sldId="469"/>
            <ac:picMk id="3" creationId="{143A490E-2058-5C14-CAE0-9EE9A3D0F227}"/>
          </ac:picMkLst>
        </pc:picChg>
        <pc:picChg chg="add mod ord">
          <ac:chgData name="Dong Zheng" userId="3c181caca29f1aa3" providerId="LiveId" clId="{6AFA4C61-89BB-42AC-A537-DDB67F0A8C2F}" dt="2022-06-15T03:34:08.334" v="954" actId="1076"/>
          <ac:picMkLst>
            <pc:docMk/>
            <pc:sldMk cId="3362597470" sldId="469"/>
            <ac:picMk id="4" creationId="{846F241B-B9BA-C6CF-A3FF-273E79E35599}"/>
          </ac:picMkLst>
        </pc:picChg>
        <pc:picChg chg="add mod">
          <ac:chgData name="Dong Zheng" userId="3c181caca29f1aa3" providerId="LiveId" clId="{6AFA4C61-89BB-42AC-A537-DDB67F0A8C2F}" dt="2022-06-15T03:34:12.548" v="956" actId="1076"/>
          <ac:picMkLst>
            <pc:docMk/>
            <pc:sldMk cId="3362597470" sldId="469"/>
            <ac:picMk id="7" creationId="{167B1B85-39A3-EF0D-4F14-820197A0F32E}"/>
          </ac:picMkLst>
        </pc:picChg>
      </pc:sldChg>
      <pc:sldMasterChg chg="delSldLayout">
        <pc:chgData name="Dong Zheng" userId="3c181caca29f1aa3" providerId="LiveId" clId="{6AFA4C61-89BB-42AC-A537-DDB67F0A8C2F}" dt="2022-06-15T02:04:47.495" v="7" actId="47"/>
        <pc:sldMasterMkLst>
          <pc:docMk/>
          <pc:sldMasterMk cId="1949803067" sldId="2147483648"/>
        </pc:sldMasterMkLst>
        <pc:sldLayoutChg chg="del">
          <pc:chgData name="Dong Zheng" userId="3c181caca29f1aa3" providerId="LiveId" clId="{6AFA4C61-89BB-42AC-A537-DDB67F0A8C2F}" dt="2022-06-15T02:04:47.495" v="7" actId="47"/>
          <pc:sldLayoutMkLst>
            <pc:docMk/>
            <pc:sldMasterMk cId="1949803067" sldId="2147483648"/>
            <pc:sldLayoutMk cId="859786897" sldId="2147483661"/>
          </pc:sldLayoutMkLst>
        </pc:sldLayoutChg>
      </pc:sldMasterChg>
    </pc:docChg>
  </pc:docChgLst>
  <pc:docChgLst>
    <pc:chgData name="Dong Zheng" userId="3c181caca29f1aa3" providerId="LiveId" clId="{141AAE77-C33B-4BB1-B4CE-C9F89CB9A10C}"/>
    <pc:docChg chg="undo custSel addSld delSld modSld">
      <pc:chgData name="Dong Zheng" userId="3c181caca29f1aa3" providerId="LiveId" clId="{141AAE77-C33B-4BB1-B4CE-C9F89CB9A10C}" dt="2022-07-22T03:25:40.583" v="2883" actId="1076"/>
      <pc:docMkLst>
        <pc:docMk/>
      </pc:docMkLst>
      <pc:sldChg chg="addSp delSp modSp mod">
        <pc:chgData name="Dong Zheng" userId="3c181caca29f1aa3" providerId="LiveId" clId="{141AAE77-C33B-4BB1-B4CE-C9F89CB9A10C}" dt="2022-07-21T08:29:15.565" v="154" actId="20577"/>
        <pc:sldMkLst>
          <pc:docMk/>
          <pc:sldMk cId="2615173179" sldId="465"/>
        </pc:sldMkLst>
        <pc:spChg chg="mod">
          <ac:chgData name="Dong Zheng" userId="3c181caca29f1aa3" providerId="LiveId" clId="{141AAE77-C33B-4BB1-B4CE-C9F89CB9A10C}" dt="2022-07-21T08:29:15.565" v="154" actId="20577"/>
          <ac:spMkLst>
            <pc:docMk/>
            <pc:sldMk cId="2615173179" sldId="465"/>
            <ac:spMk id="23" creationId="{AF6158D1-2ED1-B942-21C4-E927D704CDDF}"/>
          </ac:spMkLst>
        </pc:spChg>
        <pc:spChg chg="del">
          <ac:chgData name="Dong Zheng" userId="3c181caca29f1aa3" providerId="LiveId" clId="{141AAE77-C33B-4BB1-B4CE-C9F89CB9A10C}" dt="2022-07-19T11:39:09.266" v="11" actId="478"/>
          <ac:spMkLst>
            <pc:docMk/>
            <pc:sldMk cId="2615173179" sldId="465"/>
            <ac:spMk id="24" creationId="{84513D28-739A-0D67-A8AB-6F8B87A3D5BF}"/>
          </ac:spMkLst>
        </pc:spChg>
        <pc:picChg chg="del">
          <ac:chgData name="Dong Zheng" userId="3c181caca29f1aa3" providerId="LiveId" clId="{141AAE77-C33B-4BB1-B4CE-C9F89CB9A10C}" dt="2022-07-19T11:38:47.804" v="0" actId="478"/>
          <ac:picMkLst>
            <pc:docMk/>
            <pc:sldMk cId="2615173179" sldId="465"/>
            <ac:picMk id="3" creationId="{268577C7-1180-1527-47E8-28BA3AA37B0A}"/>
          </ac:picMkLst>
        </pc:picChg>
        <pc:picChg chg="add mod">
          <ac:chgData name="Dong Zheng" userId="3c181caca29f1aa3" providerId="LiveId" clId="{141AAE77-C33B-4BB1-B4CE-C9F89CB9A10C}" dt="2022-07-19T11:39:10.297" v="12" actId="1076"/>
          <ac:picMkLst>
            <pc:docMk/>
            <pc:sldMk cId="2615173179" sldId="465"/>
            <ac:picMk id="4" creationId="{72C4E8D3-C19E-5964-3DE2-9564D4D4FD16}"/>
          </ac:picMkLst>
        </pc:picChg>
      </pc:sldChg>
      <pc:sldChg chg="addSp delSp modSp mod">
        <pc:chgData name="Dong Zheng" userId="3c181caca29f1aa3" providerId="LiveId" clId="{141AAE77-C33B-4BB1-B4CE-C9F89CB9A10C}" dt="2022-07-21T12:51:10.063" v="914" actId="1076"/>
        <pc:sldMkLst>
          <pc:docMk/>
          <pc:sldMk cId="1201864920" sldId="466"/>
        </pc:sldMkLst>
        <pc:spChg chg="del">
          <ac:chgData name="Dong Zheng" userId="3c181caca29f1aa3" providerId="LiveId" clId="{141AAE77-C33B-4BB1-B4CE-C9F89CB9A10C}" dt="2022-07-19T11:47:32.416" v="20" actId="478"/>
          <ac:spMkLst>
            <pc:docMk/>
            <pc:sldMk cId="1201864920" sldId="466"/>
            <ac:spMk id="2" creationId="{31AF7557-FEE1-FF38-AC6B-8B393728513A}"/>
          </ac:spMkLst>
        </pc:spChg>
        <pc:spChg chg="mod">
          <ac:chgData name="Dong Zheng" userId="3c181caca29f1aa3" providerId="LiveId" clId="{141AAE77-C33B-4BB1-B4CE-C9F89CB9A10C}" dt="2022-07-21T12:47:22.360" v="877" actId="1076"/>
          <ac:spMkLst>
            <pc:docMk/>
            <pc:sldMk cId="1201864920" sldId="466"/>
            <ac:spMk id="3" creationId="{1EA2D6F9-67E1-E28B-DAA2-BB09E0BFE9C6}"/>
          </ac:spMkLst>
        </pc:spChg>
        <pc:spChg chg="del">
          <ac:chgData name="Dong Zheng" userId="3c181caca29f1aa3" providerId="LiveId" clId="{141AAE77-C33B-4BB1-B4CE-C9F89CB9A10C}" dt="2022-07-19T11:47:06.312" v="15" actId="478"/>
          <ac:spMkLst>
            <pc:docMk/>
            <pc:sldMk cId="1201864920" sldId="466"/>
            <ac:spMk id="6" creationId="{8D749716-340A-7653-5D71-1A31743403DC}"/>
          </ac:spMkLst>
        </pc:spChg>
        <pc:spChg chg="add mod">
          <ac:chgData name="Dong Zheng" userId="3c181caca29f1aa3" providerId="LiveId" clId="{141AAE77-C33B-4BB1-B4CE-C9F89CB9A10C}" dt="2022-07-21T09:09:48.245" v="577" actId="1076"/>
          <ac:spMkLst>
            <pc:docMk/>
            <pc:sldMk cId="1201864920" sldId="466"/>
            <ac:spMk id="8" creationId="{078542DF-0D44-E5B2-D899-F6B519367835}"/>
          </ac:spMkLst>
        </pc:spChg>
        <pc:spChg chg="add mod">
          <ac:chgData name="Dong Zheng" userId="3c181caca29f1aa3" providerId="LiveId" clId="{141AAE77-C33B-4BB1-B4CE-C9F89CB9A10C}" dt="2022-07-21T12:51:10.063" v="914" actId="1076"/>
          <ac:spMkLst>
            <pc:docMk/>
            <pc:sldMk cId="1201864920" sldId="466"/>
            <ac:spMk id="9" creationId="{9B6E6860-394A-09B0-2B82-9BF7D506BAC7}"/>
          </ac:spMkLst>
        </pc:spChg>
        <pc:spChg chg="add mod ord">
          <ac:chgData name="Dong Zheng" userId="3c181caca29f1aa3" providerId="LiveId" clId="{141AAE77-C33B-4BB1-B4CE-C9F89CB9A10C}" dt="2022-07-21T12:47:32.404" v="883"/>
          <ac:spMkLst>
            <pc:docMk/>
            <pc:sldMk cId="1201864920" sldId="466"/>
            <ac:spMk id="11" creationId="{34E91CDA-2D97-B4D6-68B1-84A47AF99F59}"/>
          </ac:spMkLst>
        </pc:spChg>
        <pc:picChg chg="del">
          <ac:chgData name="Dong Zheng" userId="3c181caca29f1aa3" providerId="LiveId" clId="{141AAE77-C33B-4BB1-B4CE-C9F89CB9A10C}" dt="2022-07-19T11:47:04.904" v="14" actId="478"/>
          <ac:picMkLst>
            <pc:docMk/>
            <pc:sldMk cId="1201864920" sldId="466"/>
            <ac:picMk id="5" creationId="{1A725AB4-9D81-D008-FF33-0374A13EF617}"/>
          </ac:picMkLst>
        </pc:picChg>
        <pc:picChg chg="add mod">
          <ac:chgData name="Dong Zheng" userId="3c181caca29f1aa3" providerId="LiveId" clId="{141AAE77-C33B-4BB1-B4CE-C9F89CB9A10C}" dt="2022-07-21T09:07:28.850" v="548" actId="14100"/>
          <ac:picMkLst>
            <pc:docMk/>
            <pc:sldMk cId="1201864920" sldId="466"/>
            <ac:picMk id="7" creationId="{72B3E164-C32D-3836-3D19-8F66FCA1A85A}"/>
          </ac:picMkLst>
        </pc:picChg>
        <pc:picChg chg="del">
          <ac:chgData name="Dong Zheng" userId="3c181caca29f1aa3" providerId="LiveId" clId="{141AAE77-C33B-4BB1-B4CE-C9F89CB9A10C}" dt="2022-07-19T11:47:07.487" v="17" actId="478"/>
          <ac:picMkLst>
            <pc:docMk/>
            <pc:sldMk cId="1201864920" sldId="466"/>
            <ac:picMk id="10" creationId="{576F8BDC-3006-03DF-5E53-7115498DDC63}"/>
          </ac:picMkLst>
        </pc:picChg>
        <pc:picChg chg="del">
          <ac:chgData name="Dong Zheng" userId="3c181caca29f1aa3" providerId="LiveId" clId="{141AAE77-C33B-4BB1-B4CE-C9F89CB9A10C}" dt="2022-07-19T11:47:06.880" v="16" actId="478"/>
          <ac:picMkLst>
            <pc:docMk/>
            <pc:sldMk cId="1201864920" sldId="466"/>
            <ac:picMk id="12" creationId="{0BD27E67-16D1-8A78-8B9D-FF88DA278E9C}"/>
          </ac:picMkLst>
        </pc:picChg>
        <pc:picChg chg="add mod">
          <ac:chgData name="Dong Zheng" userId="3c181caca29f1aa3" providerId="LiveId" clId="{141AAE77-C33B-4BB1-B4CE-C9F89CB9A10C}" dt="2022-07-21T09:06:56.093" v="541" actId="1076"/>
          <ac:picMkLst>
            <pc:docMk/>
            <pc:sldMk cId="1201864920" sldId="466"/>
            <ac:picMk id="1026" creationId="{35735173-9213-E8F9-F6E1-70343DFFF5BA}"/>
          </ac:picMkLst>
        </pc:picChg>
        <pc:picChg chg="add mod">
          <ac:chgData name="Dong Zheng" userId="3c181caca29f1aa3" providerId="LiveId" clId="{141AAE77-C33B-4BB1-B4CE-C9F89CB9A10C}" dt="2022-07-21T09:08:50.891" v="552" actId="1076"/>
          <ac:picMkLst>
            <pc:docMk/>
            <pc:sldMk cId="1201864920" sldId="466"/>
            <ac:picMk id="1028" creationId="{C1308B80-85E6-1284-6907-5F89F44DBC36}"/>
          </ac:picMkLst>
        </pc:picChg>
      </pc:sldChg>
      <pc:sldChg chg="del">
        <pc:chgData name="Dong Zheng" userId="3c181caca29f1aa3" providerId="LiveId" clId="{141AAE77-C33B-4BB1-B4CE-C9F89CB9A10C}" dt="2022-07-19T11:46:44.524" v="13" actId="47"/>
        <pc:sldMkLst>
          <pc:docMk/>
          <pc:sldMk cId="2057610798" sldId="467"/>
        </pc:sldMkLst>
      </pc:sldChg>
      <pc:sldChg chg="addSp modSp new mod">
        <pc:chgData name="Dong Zheng" userId="3c181caca29f1aa3" providerId="LiveId" clId="{141AAE77-C33B-4BB1-B4CE-C9F89CB9A10C}" dt="2022-07-21T12:59:52.747" v="945" actId="1076"/>
        <pc:sldMkLst>
          <pc:docMk/>
          <pc:sldMk cId="3866684527" sldId="467"/>
        </pc:sldMkLst>
        <pc:spChg chg="add mod">
          <ac:chgData name="Dong Zheng" userId="3c181caca29f1aa3" providerId="LiveId" clId="{141AAE77-C33B-4BB1-B4CE-C9F89CB9A10C}" dt="2022-07-21T12:50:06.490" v="894"/>
          <ac:spMkLst>
            <pc:docMk/>
            <pc:sldMk cId="3866684527" sldId="467"/>
            <ac:spMk id="2" creationId="{85342A6E-F1CF-4D71-2F47-598FAA54626A}"/>
          </ac:spMkLst>
        </pc:spChg>
        <pc:spChg chg="add mod">
          <ac:chgData name="Dong Zheng" userId="3c181caca29f1aa3" providerId="LiveId" clId="{141AAE77-C33B-4BB1-B4CE-C9F89CB9A10C}" dt="2022-07-21T12:59:52.747" v="945" actId="1076"/>
          <ac:spMkLst>
            <pc:docMk/>
            <pc:sldMk cId="3866684527" sldId="467"/>
            <ac:spMk id="5" creationId="{761CBA7D-4178-9E6E-285D-B76BA3A5A17A}"/>
          </ac:spMkLst>
        </pc:spChg>
        <pc:picChg chg="add mod">
          <ac:chgData name="Dong Zheng" userId="3c181caca29f1aa3" providerId="LiveId" clId="{141AAE77-C33B-4BB1-B4CE-C9F89CB9A10C}" dt="2022-07-21T12:59:51.484" v="944" actId="1076"/>
          <ac:picMkLst>
            <pc:docMk/>
            <pc:sldMk cId="3866684527" sldId="467"/>
            <ac:picMk id="4" creationId="{88C51A43-47F7-52C6-404F-AA36C9992EF7}"/>
          </ac:picMkLst>
        </pc:picChg>
      </pc:sldChg>
      <pc:sldChg chg="del">
        <pc:chgData name="Dong Zheng" userId="3c181caca29f1aa3" providerId="LiveId" clId="{141AAE77-C33B-4BB1-B4CE-C9F89CB9A10C}" dt="2022-07-19T11:46:44.524" v="13" actId="47"/>
        <pc:sldMkLst>
          <pc:docMk/>
          <pc:sldMk cId="2069014423" sldId="468"/>
        </pc:sldMkLst>
      </pc:sldChg>
      <pc:sldChg chg="addSp delSp modSp add mod">
        <pc:chgData name="Dong Zheng" userId="3c181caca29f1aa3" providerId="LiveId" clId="{141AAE77-C33B-4BB1-B4CE-C9F89CB9A10C}" dt="2022-07-21T08:59:14.664" v="477" actId="1076"/>
        <pc:sldMkLst>
          <pc:docMk/>
          <pc:sldMk cId="2185312659" sldId="468"/>
        </pc:sldMkLst>
        <pc:spChg chg="mod">
          <ac:chgData name="Dong Zheng" userId="3c181caca29f1aa3" providerId="LiveId" clId="{141AAE77-C33B-4BB1-B4CE-C9F89CB9A10C}" dt="2022-07-21T08:29:32.638" v="167" actId="20577"/>
          <ac:spMkLst>
            <pc:docMk/>
            <pc:sldMk cId="2185312659" sldId="468"/>
            <ac:spMk id="3" creationId="{1EA2D6F9-67E1-E28B-DAA2-BB09E0BFE9C6}"/>
          </ac:spMkLst>
        </pc:spChg>
        <pc:spChg chg="add mod">
          <ac:chgData name="Dong Zheng" userId="3c181caca29f1aa3" providerId="LiveId" clId="{141AAE77-C33B-4BB1-B4CE-C9F89CB9A10C}" dt="2022-07-21T08:47:09.593" v="231" actId="1076"/>
          <ac:spMkLst>
            <pc:docMk/>
            <pc:sldMk cId="2185312659" sldId="468"/>
            <ac:spMk id="8" creationId="{043EE4D3-7EB5-5538-DA13-C4D2824054CB}"/>
          </ac:spMkLst>
        </pc:spChg>
        <pc:spChg chg="add mod">
          <ac:chgData name="Dong Zheng" userId="3c181caca29f1aa3" providerId="LiveId" clId="{141AAE77-C33B-4BB1-B4CE-C9F89CB9A10C}" dt="2022-07-21T08:48:30.549" v="266" actId="1076"/>
          <ac:spMkLst>
            <pc:docMk/>
            <pc:sldMk cId="2185312659" sldId="468"/>
            <ac:spMk id="9" creationId="{E61478E2-5B65-8CE9-2008-36A10BC30055}"/>
          </ac:spMkLst>
        </pc:spChg>
        <pc:spChg chg="add mod">
          <ac:chgData name="Dong Zheng" userId="3c181caca29f1aa3" providerId="LiveId" clId="{141AAE77-C33B-4BB1-B4CE-C9F89CB9A10C}" dt="2022-07-21T08:49:36.232" v="284" actId="207"/>
          <ac:spMkLst>
            <pc:docMk/>
            <pc:sldMk cId="2185312659" sldId="468"/>
            <ac:spMk id="10" creationId="{17117CDA-D82A-B171-3A94-857F38F89499}"/>
          </ac:spMkLst>
        </pc:spChg>
        <pc:spChg chg="del">
          <ac:chgData name="Dong Zheng" userId="3c181caca29f1aa3" providerId="LiveId" clId="{141AAE77-C33B-4BB1-B4CE-C9F89CB9A10C}" dt="2022-07-21T08:29:35.398" v="169" actId="478"/>
          <ac:spMkLst>
            <pc:docMk/>
            <pc:sldMk cId="2185312659" sldId="468"/>
            <ac:spMk id="11" creationId="{34E91CDA-2D97-B4D6-68B1-84A47AF99F59}"/>
          </ac:spMkLst>
        </pc:spChg>
        <pc:spChg chg="add mod">
          <ac:chgData name="Dong Zheng" userId="3c181caca29f1aa3" providerId="LiveId" clId="{141AAE77-C33B-4BB1-B4CE-C9F89CB9A10C}" dt="2022-07-21T08:56:00.298" v="381"/>
          <ac:spMkLst>
            <pc:docMk/>
            <pc:sldMk cId="2185312659" sldId="468"/>
            <ac:spMk id="12" creationId="{A832BA82-AD09-F1AD-6A94-E1FC7000C115}"/>
          </ac:spMkLst>
        </pc:spChg>
        <pc:spChg chg="add mod">
          <ac:chgData name="Dong Zheng" userId="3c181caca29f1aa3" providerId="LiveId" clId="{141AAE77-C33B-4BB1-B4CE-C9F89CB9A10C}" dt="2022-07-21T08:59:13.123" v="476" actId="1076"/>
          <ac:spMkLst>
            <pc:docMk/>
            <pc:sldMk cId="2185312659" sldId="468"/>
            <ac:spMk id="14" creationId="{2DE06DA8-1B0B-E482-7763-32FB2AC5BCB0}"/>
          </ac:spMkLst>
        </pc:spChg>
        <pc:picChg chg="add mod">
          <ac:chgData name="Dong Zheng" userId="3c181caca29f1aa3" providerId="LiveId" clId="{141AAE77-C33B-4BB1-B4CE-C9F89CB9A10C}" dt="2022-07-21T08:58:44.994" v="434" actId="1076"/>
          <ac:picMkLst>
            <pc:docMk/>
            <pc:sldMk cId="2185312659" sldId="468"/>
            <ac:picMk id="2" creationId="{C548348F-A917-E519-CE37-1C2B9531B5C1}"/>
          </ac:picMkLst>
        </pc:picChg>
        <pc:picChg chg="add mod">
          <ac:chgData name="Dong Zheng" userId="3c181caca29f1aa3" providerId="LiveId" clId="{141AAE77-C33B-4BB1-B4CE-C9F89CB9A10C}" dt="2022-07-21T08:59:14.664" v="477" actId="1076"/>
          <ac:picMkLst>
            <pc:docMk/>
            <pc:sldMk cId="2185312659" sldId="468"/>
            <ac:picMk id="5" creationId="{E8D60A89-ABDB-7934-8880-492EB7C49CC9}"/>
          </ac:picMkLst>
        </pc:picChg>
        <pc:picChg chg="del">
          <ac:chgData name="Dong Zheng" userId="3c181caca29f1aa3" providerId="LiveId" clId="{141AAE77-C33B-4BB1-B4CE-C9F89CB9A10C}" dt="2022-07-21T08:29:36.307" v="170" actId="478"/>
          <ac:picMkLst>
            <pc:docMk/>
            <pc:sldMk cId="2185312659" sldId="468"/>
            <ac:picMk id="7" creationId="{72B3E164-C32D-3836-3D19-8F66FCA1A85A}"/>
          </ac:picMkLst>
        </pc:picChg>
        <pc:picChg chg="del">
          <ac:chgData name="Dong Zheng" userId="3c181caca29f1aa3" providerId="LiveId" clId="{141AAE77-C33B-4BB1-B4CE-C9F89CB9A10C}" dt="2022-07-21T08:29:34.294" v="168" actId="478"/>
          <ac:picMkLst>
            <pc:docMk/>
            <pc:sldMk cId="2185312659" sldId="468"/>
            <ac:picMk id="1026" creationId="{35735173-9213-E8F9-F6E1-70343DFFF5BA}"/>
          </ac:picMkLst>
        </pc:picChg>
        <pc:picChg chg="del">
          <ac:chgData name="Dong Zheng" userId="3c181caca29f1aa3" providerId="LiveId" clId="{141AAE77-C33B-4BB1-B4CE-C9F89CB9A10C}" dt="2022-07-21T08:29:36.812" v="171" actId="478"/>
          <ac:picMkLst>
            <pc:docMk/>
            <pc:sldMk cId="2185312659" sldId="468"/>
            <ac:picMk id="1028" creationId="{C1308B80-85E6-1284-6907-5F89F44DBC36}"/>
          </ac:picMkLst>
        </pc:picChg>
      </pc:sldChg>
      <pc:sldChg chg="del">
        <pc:chgData name="Dong Zheng" userId="3c181caca29f1aa3" providerId="LiveId" clId="{141AAE77-C33B-4BB1-B4CE-C9F89CB9A10C}" dt="2022-07-19T11:46:44.524" v="13" actId="47"/>
        <pc:sldMkLst>
          <pc:docMk/>
          <pc:sldMk cId="416676110" sldId="469"/>
        </pc:sldMkLst>
      </pc:sldChg>
      <pc:sldChg chg="addSp delSp modSp add mod">
        <pc:chgData name="Dong Zheng" userId="3c181caca29f1aa3" providerId="LiveId" clId="{141AAE77-C33B-4BB1-B4CE-C9F89CB9A10C}" dt="2022-07-21T13:44:54.819" v="1447" actId="20577"/>
        <pc:sldMkLst>
          <pc:docMk/>
          <pc:sldMk cId="2603647781" sldId="469"/>
        </pc:sldMkLst>
        <pc:spChg chg="mod">
          <ac:chgData name="Dong Zheng" userId="3c181caca29f1aa3" providerId="LiveId" clId="{141AAE77-C33B-4BB1-B4CE-C9F89CB9A10C}" dt="2022-07-21T13:44:54.819" v="1447" actId="20577"/>
          <ac:spMkLst>
            <pc:docMk/>
            <pc:sldMk cId="2603647781" sldId="469"/>
            <ac:spMk id="3" creationId="{1EA2D6F9-67E1-E28B-DAA2-BB09E0BFE9C6}"/>
          </ac:spMkLst>
        </pc:spChg>
        <pc:spChg chg="del">
          <ac:chgData name="Dong Zheng" userId="3c181caca29f1aa3" providerId="LiveId" clId="{141AAE77-C33B-4BB1-B4CE-C9F89CB9A10C}" dt="2022-07-21T09:22:21.711" v="607" actId="478"/>
          <ac:spMkLst>
            <pc:docMk/>
            <pc:sldMk cId="2603647781" sldId="469"/>
            <ac:spMk id="8" creationId="{043EE4D3-7EB5-5538-DA13-C4D2824054CB}"/>
          </ac:spMkLst>
        </pc:spChg>
        <pc:spChg chg="del">
          <ac:chgData name="Dong Zheng" userId="3c181caca29f1aa3" providerId="LiveId" clId="{141AAE77-C33B-4BB1-B4CE-C9F89CB9A10C}" dt="2022-07-21T09:22:22.846" v="608" actId="478"/>
          <ac:spMkLst>
            <pc:docMk/>
            <pc:sldMk cId="2603647781" sldId="469"/>
            <ac:spMk id="9" creationId="{E61478E2-5B65-8CE9-2008-36A10BC30055}"/>
          </ac:spMkLst>
        </pc:spChg>
        <pc:spChg chg="del">
          <ac:chgData name="Dong Zheng" userId="3c181caca29f1aa3" providerId="LiveId" clId="{141AAE77-C33B-4BB1-B4CE-C9F89CB9A10C}" dt="2022-07-21T09:22:23.663" v="609" actId="478"/>
          <ac:spMkLst>
            <pc:docMk/>
            <pc:sldMk cId="2603647781" sldId="469"/>
            <ac:spMk id="10" creationId="{17117CDA-D82A-B171-3A94-857F38F89499}"/>
          </ac:spMkLst>
        </pc:spChg>
        <pc:spChg chg="add mod">
          <ac:chgData name="Dong Zheng" userId="3c181caca29f1aa3" providerId="LiveId" clId="{141AAE77-C33B-4BB1-B4CE-C9F89CB9A10C}" dt="2022-07-21T09:23:02.837" v="672" actId="1076"/>
          <ac:spMkLst>
            <pc:docMk/>
            <pc:sldMk cId="2603647781" sldId="469"/>
            <ac:spMk id="11" creationId="{1B061154-B9C4-CABE-50FA-A2FC55A59881}"/>
          </ac:spMkLst>
        </pc:spChg>
        <pc:spChg chg="del">
          <ac:chgData name="Dong Zheng" userId="3c181caca29f1aa3" providerId="LiveId" clId="{141AAE77-C33B-4BB1-B4CE-C9F89CB9A10C}" dt="2022-07-21T09:22:20.178" v="606" actId="478"/>
          <ac:spMkLst>
            <pc:docMk/>
            <pc:sldMk cId="2603647781" sldId="469"/>
            <ac:spMk id="12" creationId="{A832BA82-AD09-F1AD-6A94-E1FC7000C115}"/>
          </ac:spMkLst>
        </pc:spChg>
        <pc:spChg chg="mod">
          <ac:chgData name="Dong Zheng" userId="3c181caca29f1aa3" providerId="LiveId" clId="{141AAE77-C33B-4BB1-B4CE-C9F89CB9A10C}" dt="2022-07-21T09:22:29.434" v="611" actId="1076"/>
          <ac:spMkLst>
            <pc:docMk/>
            <pc:sldMk cId="2603647781" sldId="469"/>
            <ac:spMk id="14" creationId="{2DE06DA8-1B0B-E482-7763-32FB2AC5BCB0}"/>
          </ac:spMkLst>
        </pc:spChg>
        <pc:spChg chg="add mod">
          <ac:chgData name="Dong Zheng" userId="3c181caca29f1aa3" providerId="LiveId" clId="{141AAE77-C33B-4BB1-B4CE-C9F89CB9A10C}" dt="2022-07-21T09:26:15.131" v="698"/>
          <ac:spMkLst>
            <pc:docMk/>
            <pc:sldMk cId="2603647781" sldId="469"/>
            <ac:spMk id="15" creationId="{CE7B0177-B442-0F39-A0B9-2AFAA6651105}"/>
          </ac:spMkLst>
        </pc:spChg>
        <pc:spChg chg="add mod">
          <ac:chgData name="Dong Zheng" userId="3c181caca29f1aa3" providerId="LiveId" clId="{141AAE77-C33B-4BB1-B4CE-C9F89CB9A10C}" dt="2022-07-21T12:41:52.439" v="721" actId="20577"/>
          <ac:spMkLst>
            <pc:docMk/>
            <pc:sldMk cId="2603647781" sldId="469"/>
            <ac:spMk id="16" creationId="{789DCA29-0BD0-15CA-3401-2B8A41E7C13D}"/>
          </ac:spMkLst>
        </pc:spChg>
        <pc:spChg chg="add mod">
          <ac:chgData name="Dong Zheng" userId="3c181caca29f1aa3" providerId="LiveId" clId="{141AAE77-C33B-4BB1-B4CE-C9F89CB9A10C}" dt="2022-07-21T12:44:35.368" v="830" actId="1076"/>
          <ac:spMkLst>
            <pc:docMk/>
            <pc:sldMk cId="2603647781" sldId="469"/>
            <ac:spMk id="19" creationId="{23AF69D8-F33E-B219-A630-44B8FBB7F47A}"/>
          </ac:spMkLst>
        </pc:spChg>
        <pc:spChg chg="add mod">
          <ac:chgData name="Dong Zheng" userId="3c181caca29f1aa3" providerId="LiveId" clId="{141AAE77-C33B-4BB1-B4CE-C9F89CB9A10C}" dt="2022-07-21T12:44:58.573" v="873" actId="1076"/>
          <ac:spMkLst>
            <pc:docMk/>
            <pc:sldMk cId="2603647781" sldId="469"/>
            <ac:spMk id="20" creationId="{AA315231-1F7A-0B75-B627-62FD35392186}"/>
          </ac:spMkLst>
        </pc:spChg>
        <pc:picChg chg="del">
          <ac:chgData name="Dong Zheng" userId="3c181caca29f1aa3" providerId="LiveId" clId="{141AAE77-C33B-4BB1-B4CE-C9F89CB9A10C}" dt="2022-07-21T09:22:24.085" v="610" actId="478"/>
          <ac:picMkLst>
            <pc:docMk/>
            <pc:sldMk cId="2603647781" sldId="469"/>
            <ac:picMk id="2" creationId="{C548348F-A917-E519-CE37-1C2B9531B5C1}"/>
          </ac:picMkLst>
        </pc:picChg>
        <pc:picChg chg="mod">
          <ac:chgData name="Dong Zheng" userId="3c181caca29f1aa3" providerId="LiveId" clId="{141AAE77-C33B-4BB1-B4CE-C9F89CB9A10C}" dt="2022-07-21T09:22:29.434" v="611" actId="1076"/>
          <ac:picMkLst>
            <pc:docMk/>
            <pc:sldMk cId="2603647781" sldId="469"/>
            <ac:picMk id="5" creationId="{E8D60A89-ABDB-7934-8880-492EB7C49CC9}"/>
          </ac:picMkLst>
        </pc:picChg>
        <pc:picChg chg="add del mod">
          <ac:chgData name="Dong Zheng" userId="3c181caca29f1aa3" providerId="LiveId" clId="{141AAE77-C33B-4BB1-B4CE-C9F89CB9A10C}" dt="2022-07-21T09:23:21.358" v="675" actId="478"/>
          <ac:picMkLst>
            <pc:docMk/>
            <pc:sldMk cId="2603647781" sldId="469"/>
            <ac:picMk id="6" creationId="{4B9694F2-1E44-1C78-8D98-8CBE0EA83F46}"/>
          </ac:picMkLst>
        </pc:picChg>
        <pc:picChg chg="add mod">
          <ac:chgData name="Dong Zheng" userId="3c181caca29f1aa3" providerId="LiveId" clId="{141AAE77-C33B-4BB1-B4CE-C9F89CB9A10C}" dt="2022-07-21T09:23:45.150" v="679" actId="1076"/>
          <ac:picMkLst>
            <pc:docMk/>
            <pc:sldMk cId="2603647781" sldId="469"/>
            <ac:picMk id="13" creationId="{7758203B-D07A-8FB2-6CE5-83803F62CDB8}"/>
          </ac:picMkLst>
        </pc:picChg>
        <pc:picChg chg="add mod">
          <ac:chgData name="Dong Zheng" userId="3c181caca29f1aa3" providerId="LiveId" clId="{141AAE77-C33B-4BB1-B4CE-C9F89CB9A10C}" dt="2022-07-21T12:45:05.457" v="874" actId="1076"/>
          <ac:picMkLst>
            <pc:docMk/>
            <pc:sldMk cId="2603647781" sldId="469"/>
            <ac:picMk id="18" creationId="{BABE2477-5B4F-898E-B4D8-4F61BA5F7EAE}"/>
          </ac:picMkLst>
        </pc:picChg>
      </pc:sldChg>
      <pc:sldChg chg="addSp delSp modSp new mod modAnim">
        <pc:chgData name="Dong Zheng" userId="3c181caca29f1aa3" providerId="LiveId" clId="{141AAE77-C33B-4BB1-B4CE-C9F89CB9A10C}" dt="2022-07-21T13:19:58.304" v="1408"/>
        <pc:sldMkLst>
          <pc:docMk/>
          <pc:sldMk cId="996487602" sldId="470"/>
        </pc:sldMkLst>
        <pc:spChg chg="add mod">
          <ac:chgData name="Dong Zheng" userId="3c181caca29f1aa3" providerId="LiveId" clId="{141AAE77-C33B-4BB1-B4CE-C9F89CB9A10C}" dt="2022-07-21T13:06:37.966" v="1002" actId="20577"/>
          <ac:spMkLst>
            <pc:docMk/>
            <pc:sldMk cId="996487602" sldId="470"/>
            <ac:spMk id="2" creationId="{AF9E0D6C-D42E-16AF-F3FB-5E78ED367F9D}"/>
          </ac:spMkLst>
        </pc:spChg>
        <pc:spChg chg="add mod">
          <ac:chgData name="Dong Zheng" userId="3c181caca29f1aa3" providerId="LiveId" clId="{141AAE77-C33B-4BB1-B4CE-C9F89CB9A10C}" dt="2022-07-21T13:18:51.360" v="1398" actId="404"/>
          <ac:spMkLst>
            <pc:docMk/>
            <pc:sldMk cId="996487602" sldId="470"/>
            <ac:spMk id="5" creationId="{B65BDD7E-626D-1956-4E28-5A48B5ED1B8C}"/>
          </ac:spMkLst>
        </pc:spChg>
        <pc:spChg chg="add del mod">
          <ac:chgData name="Dong Zheng" userId="3c181caca29f1aa3" providerId="LiveId" clId="{141AAE77-C33B-4BB1-B4CE-C9F89CB9A10C}" dt="2022-07-21T13:09:56.247" v="1144" actId="478"/>
          <ac:spMkLst>
            <pc:docMk/>
            <pc:sldMk cId="996487602" sldId="470"/>
            <ac:spMk id="6" creationId="{382C7055-27C2-4C6A-2098-4B92287ECD0C}"/>
          </ac:spMkLst>
        </pc:spChg>
        <pc:spChg chg="add mod">
          <ac:chgData name="Dong Zheng" userId="3c181caca29f1aa3" providerId="LiveId" clId="{141AAE77-C33B-4BB1-B4CE-C9F89CB9A10C}" dt="2022-07-21T13:18:51.360" v="1398" actId="404"/>
          <ac:spMkLst>
            <pc:docMk/>
            <pc:sldMk cId="996487602" sldId="470"/>
            <ac:spMk id="11" creationId="{34FD5B90-B907-D4AD-38BF-58DE72CD40EA}"/>
          </ac:spMkLst>
        </pc:spChg>
        <pc:spChg chg="add mod">
          <ac:chgData name="Dong Zheng" userId="3c181caca29f1aa3" providerId="LiveId" clId="{141AAE77-C33B-4BB1-B4CE-C9F89CB9A10C}" dt="2022-07-21T13:18:55.209" v="1399" actId="404"/>
          <ac:spMkLst>
            <pc:docMk/>
            <pc:sldMk cId="996487602" sldId="470"/>
            <ac:spMk id="12" creationId="{22A7BAFA-DBAC-2193-ECB5-0AA1A1B4DAA9}"/>
          </ac:spMkLst>
        </pc:spChg>
        <pc:spChg chg="add mod">
          <ac:chgData name="Dong Zheng" userId="3c181caca29f1aa3" providerId="LiveId" clId="{141AAE77-C33B-4BB1-B4CE-C9F89CB9A10C}" dt="2022-07-21T13:18:55.209" v="1399" actId="404"/>
          <ac:spMkLst>
            <pc:docMk/>
            <pc:sldMk cId="996487602" sldId="470"/>
            <ac:spMk id="13" creationId="{E6E47BD1-0B2F-04C8-A800-A561E5DEF03B}"/>
          </ac:spMkLst>
        </pc:spChg>
        <pc:spChg chg="add mod">
          <ac:chgData name="Dong Zheng" userId="3c181caca29f1aa3" providerId="LiveId" clId="{141AAE77-C33B-4BB1-B4CE-C9F89CB9A10C}" dt="2022-07-21T13:18:26.606" v="1391" actId="1076"/>
          <ac:spMkLst>
            <pc:docMk/>
            <pc:sldMk cId="996487602" sldId="470"/>
            <ac:spMk id="14" creationId="{A21A4769-C878-AC11-4473-4A554BB92862}"/>
          </ac:spMkLst>
        </pc:spChg>
        <pc:spChg chg="add mod">
          <ac:chgData name="Dong Zheng" userId="3c181caca29f1aa3" providerId="LiveId" clId="{141AAE77-C33B-4BB1-B4CE-C9F89CB9A10C}" dt="2022-07-21T13:18:23.435" v="1389" actId="571"/>
          <ac:spMkLst>
            <pc:docMk/>
            <pc:sldMk cId="996487602" sldId="470"/>
            <ac:spMk id="16" creationId="{7F783A6D-6EF4-59DF-C026-AF1C402E144A}"/>
          </ac:spMkLst>
        </pc:spChg>
        <pc:spChg chg="add mod">
          <ac:chgData name="Dong Zheng" userId="3c181caca29f1aa3" providerId="LiveId" clId="{141AAE77-C33B-4BB1-B4CE-C9F89CB9A10C}" dt="2022-07-21T13:18:23.435" v="1389" actId="571"/>
          <ac:spMkLst>
            <pc:docMk/>
            <pc:sldMk cId="996487602" sldId="470"/>
            <ac:spMk id="17" creationId="{E9D61FF3-EC01-CB17-2BE9-F767A5022662}"/>
          </ac:spMkLst>
        </pc:spChg>
        <pc:picChg chg="add mod">
          <ac:chgData name="Dong Zheng" userId="3c181caca29f1aa3" providerId="LiveId" clId="{141AAE77-C33B-4BB1-B4CE-C9F89CB9A10C}" dt="2022-07-21T13:10:11.635" v="1146" actId="1076"/>
          <ac:picMkLst>
            <pc:docMk/>
            <pc:sldMk cId="996487602" sldId="470"/>
            <ac:picMk id="4" creationId="{87C78921-FF41-3063-18F4-FFA2B2C06AAF}"/>
          </ac:picMkLst>
        </pc:picChg>
        <pc:picChg chg="add mod">
          <ac:chgData name="Dong Zheng" userId="3c181caca29f1aa3" providerId="LiveId" clId="{141AAE77-C33B-4BB1-B4CE-C9F89CB9A10C}" dt="2022-07-21T13:19:03.640" v="1403" actId="14100"/>
          <ac:picMkLst>
            <pc:docMk/>
            <pc:sldMk cId="996487602" sldId="470"/>
            <ac:picMk id="8" creationId="{754BE1C1-EA4A-684E-3A98-293587F7B2CC}"/>
          </ac:picMkLst>
        </pc:picChg>
        <pc:picChg chg="add mod">
          <ac:chgData name="Dong Zheng" userId="3c181caca29f1aa3" providerId="LiveId" clId="{141AAE77-C33B-4BB1-B4CE-C9F89CB9A10C}" dt="2022-07-21T13:19:05.903" v="1404" actId="14100"/>
          <ac:picMkLst>
            <pc:docMk/>
            <pc:sldMk cId="996487602" sldId="470"/>
            <ac:picMk id="10" creationId="{B9280DD8-A3CF-078C-E682-F776446201B2}"/>
          </ac:picMkLst>
        </pc:picChg>
        <pc:picChg chg="add mod">
          <ac:chgData name="Dong Zheng" userId="3c181caca29f1aa3" providerId="LiveId" clId="{141AAE77-C33B-4BB1-B4CE-C9F89CB9A10C}" dt="2022-07-21T13:18:23.435" v="1389" actId="571"/>
          <ac:picMkLst>
            <pc:docMk/>
            <pc:sldMk cId="996487602" sldId="470"/>
            <ac:picMk id="15" creationId="{7492D10D-56A8-4D59-F285-4A9A542C9634}"/>
          </ac:picMkLst>
        </pc:picChg>
        <pc:picChg chg="add mod">
          <ac:chgData name="Dong Zheng" userId="3c181caca29f1aa3" providerId="LiveId" clId="{141AAE77-C33B-4BB1-B4CE-C9F89CB9A10C}" dt="2022-07-21T13:19:53.356" v="1407" actId="1076"/>
          <ac:picMkLst>
            <pc:docMk/>
            <pc:sldMk cId="996487602" sldId="470"/>
            <ac:picMk id="19" creationId="{605B52CE-D038-D7CE-DE34-FA334EC152F7}"/>
          </ac:picMkLst>
        </pc:picChg>
        <pc:picChg chg="add mod">
          <ac:chgData name="Dong Zheng" userId="3c181caca29f1aa3" providerId="LiveId" clId="{141AAE77-C33B-4BB1-B4CE-C9F89CB9A10C}" dt="2022-07-21T13:19:14.812" v="1405" actId="1076"/>
          <ac:picMkLst>
            <pc:docMk/>
            <pc:sldMk cId="996487602" sldId="470"/>
            <ac:picMk id="2050" creationId="{D1A53935-4824-2880-9D3F-4A5D9395904C}"/>
          </ac:picMkLst>
        </pc:picChg>
      </pc:sldChg>
      <pc:sldChg chg="del">
        <pc:chgData name="Dong Zheng" userId="3c181caca29f1aa3" providerId="LiveId" clId="{141AAE77-C33B-4BB1-B4CE-C9F89CB9A10C}" dt="2022-07-19T11:46:44.524" v="13" actId="47"/>
        <pc:sldMkLst>
          <pc:docMk/>
          <pc:sldMk cId="3949099772" sldId="470"/>
        </pc:sldMkLst>
      </pc:sldChg>
      <pc:sldChg chg="addSp modSp new mod">
        <pc:chgData name="Dong Zheng" userId="3c181caca29f1aa3" providerId="LiveId" clId="{141AAE77-C33B-4BB1-B4CE-C9F89CB9A10C}" dt="2022-07-21T13:46:45.140" v="1470" actId="1076"/>
        <pc:sldMkLst>
          <pc:docMk/>
          <pc:sldMk cId="1449807974" sldId="471"/>
        </pc:sldMkLst>
        <pc:spChg chg="add mod">
          <ac:chgData name="Dong Zheng" userId="3c181caca29f1aa3" providerId="LiveId" clId="{141AAE77-C33B-4BB1-B4CE-C9F89CB9A10C}" dt="2022-07-21T13:44:41.227" v="1431" actId="20577"/>
          <ac:spMkLst>
            <pc:docMk/>
            <pc:sldMk cId="1449807974" sldId="471"/>
            <ac:spMk id="4" creationId="{705DCD90-2AFE-E994-9DCF-684CFA3B9D5C}"/>
          </ac:spMkLst>
        </pc:spChg>
        <pc:spChg chg="add mod">
          <ac:chgData name="Dong Zheng" userId="3c181caca29f1aa3" providerId="LiveId" clId="{141AAE77-C33B-4BB1-B4CE-C9F89CB9A10C}" dt="2022-07-21T13:46:45.140" v="1470" actId="1076"/>
          <ac:spMkLst>
            <pc:docMk/>
            <pc:sldMk cId="1449807974" sldId="471"/>
            <ac:spMk id="5" creationId="{FAB9B1C3-E15B-F6A0-78C2-6B9403DFC1D4}"/>
          </ac:spMkLst>
        </pc:spChg>
        <pc:picChg chg="add mod">
          <ac:chgData name="Dong Zheng" userId="3c181caca29f1aa3" providerId="LiveId" clId="{141AAE77-C33B-4BB1-B4CE-C9F89CB9A10C}" dt="2022-07-21T13:46:42.216" v="1469" actId="1076"/>
          <ac:picMkLst>
            <pc:docMk/>
            <pc:sldMk cId="1449807974" sldId="471"/>
            <ac:picMk id="3" creationId="{1DB2004D-2292-C5F0-047F-E3447B364BB5}"/>
          </ac:picMkLst>
        </pc:picChg>
      </pc:sldChg>
      <pc:sldChg chg="addSp modSp new mod">
        <pc:chgData name="Dong Zheng" userId="3c181caca29f1aa3" providerId="LiveId" clId="{141AAE77-C33B-4BB1-B4CE-C9F89CB9A10C}" dt="2022-07-21T13:51:11.318" v="1473" actId="1076"/>
        <pc:sldMkLst>
          <pc:docMk/>
          <pc:sldMk cId="3275362155" sldId="472"/>
        </pc:sldMkLst>
        <pc:picChg chg="add mod">
          <ac:chgData name="Dong Zheng" userId="3c181caca29f1aa3" providerId="LiveId" clId="{141AAE77-C33B-4BB1-B4CE-C9F89CB9A10C}" dt="2022-07-21T13:51:11.318" v="1473" actId="1076"/>
          <ac:picMkLst>
            <pc:docMk/>
            <pc:sldMk cId="3275362155" sldId="472"/>
            <ac:picMk id="3" creationId="{8B97070E-ABC3-D552-D478-6981A209B5BD}"/>
          </ac:picMkLst>
        </pc:picChg>
      </pc:sldChg>
      <pc:sldChg chg="addSp modSp new mod">
        <pc:chgData name="Dong Zheng" userId="3c181caca29f1aa3" providerId="LiveId" clId="{141AAE77-C33B-4BB1-B4CE-C9F89CB9A10C}" dt="2022-07-22T02:41:52.588" v="1639"/>
        <pc:sldMkLst>
          <pc:docMk/>
          <pc:sldMk cId="3990691575" sldId="473"/>
        </pc:sldMkLst>
        <pc:spChg chg="add mod">
          <ac:chgData name="Dong Zheng" userId="3c181caca29f1aa3" providerId="LiveId" clId="{141AAE77-C33B-4BB1-B4CE-C9F89CB9A10C}" dt="2022-07-22T02:23:36.587" v="1475"/>
          <ac:spMkLst>
            <pc:docMk/>
            <pc:sldMk cId="3990691575" sldId="473"/>
            <ac:spMk id="2" creationId="{52EEBBBF-26C7-0BB8-043E-50163AE4AA61}"/>
          </ac:spMkLst>
        </pc:spChg>
        <pc:spChg chg="add mod">
          <ac:chgData name="Dong Zheng" userId="3c181caca29f1aa3" providerId="LiveId" clId="{141AAE77-C33B-4BB1-B4CE-C9F89CB9A10C}" dt="2022-07-22T02:41:52.588" v="1639"/>
          <ac:spMkLst>
            <pc:docMk/>
            <pc:sldMk cId="3990691575" sldId="473"/>
            <ac:spMk id="3" creationId="{073D2CBE-DCA9-BA5B-71BC-5FE3A407946C}"/>
          </ac:spMkLst>
        </pc:spChg>
        <pc:spChg chg="add mod">
          <ac:chgData name="Dong Zheng" userId="3c181caca29f1aa3" providerId="LiveId" clId="{141AAE77-C33B-4BB1-B4CE-C9F89CB9A10C}" dt="2022-07-22T02:26:58.364" v="1613" actId="20577"/>
          <ac:spMkLst>
            <pc:docMk/>
            <pc:sldMk cId="3990691575" sldId="473"/>
            <ac:spMk id="4" creationId="{D1B13B7E-8E8F-C493-4277-7EFA247A2D49}"/>
          </ac:spMkLst>
        </pc:spChg>
      </pc:sldChg>
      <pc:sldChg chg="addSp delSp modSp new mod">
        <pc:chgData name="Dong Zheng" userId="3c181caca29f1aa3" providerId="LiveId" clId="{141AAE77-C33B-4BB1-B4CE-C9F89CB9A10C}" dt="2022-07-22T03:19:24.543" v="2844" actId="1076"/>
        <pc:sldMkLst>
          <pc:docMk/>
          <pc:sldMk cId="1369401825" sldId="474"/>
        </pc:sldMkLst>
        <pc:spChg chg="add mod">
          <ac:chgData name="Dong Zheng" userId="3c181caca29f1aa3" providerId="LiveId" clId="{141AAE77-C33B-4BB1-B4CE-C9F89CB9A10C}" dt="2022-07-22T02:48:53.725" v="1871" actId="1076"/>
          <ac:spMkLst>
            <pc:docMk/>
            <pc:sldMk cId="1369401825" sldId="474"/>
            <ac:spMk id="4" creationId="{D02BDA8F-415E-EC5E-F70A-E6D0D82568A7}"/>
          </ac:spMkLst>
        </pc:spChg>
        <pc:spChg chg="add mod">
          <ac:chgData name="Dong Zheng" userId="3c181caca29f1aa3" providerId="LiveId" clId="{141AAE77-C33B-4BB1-B4CE-C9F89CB9A10C}" dt="2022-07-22T02:43:14.103" v="1675" actId="1076"/>
          <ac:spMkLst>
            <pc:docMk/>
            <pc:sldMk cId="1369401825" sldId="474"/>
            <ac:spMk id="9" creationId="{C4889F52-F69A-EC6F-6DFE-C3375041041A}"/>
          </ac:spMkLst>
        </pc:spChg>
        <pc:spChg chg="add mod">
          <ac:chgData name="Dong Zheng" userId="3c181caca29f1aa3" providerId="LiveId" clId="{141AAE77-C33B-4BB1-B4CE-C9F89CB9A10C}" dt="2022-07-22T02:43:17.045" v="1676" actId="1076"/>
          <ac:spMkLst>
            <pc:docMk/>
            <pc:sldMk cId="1369401825" sldId="474"/>
            <ac:spMk id="10" creationId="{A0C61A27-4CE0-BDED-DAA5-9363F2739312}"/>
          </ac:spMkLst>
        </pc:spChg>
        <pc:spChg chg="add mod">
          <ac:chgData name="Dong Zheng" userId="3c181caca29f1aa3" providerId="LiveId" clId="{141AAE77-C33B-4BB1-B4CE-C9F89CB9A10C}" dt="2022-07-22T03:19:24.543" v="2844" actId="1076"/>
          <ac:spMkLst>
            <pc:docMk/>
            <pc:sldMk cId="1369401825" sldId="474"/>
            <ac:spMk id="13" creationId="{64C72FFB-81CE-EA05-A5A4-639B4B022DC7}"/>
          </ac:spMkLst>
        </pc:spChg>
        <pc:spChg chg="add mod">
          <ac:chgData name="Dong Zheng" userId="3c181caca29f1aa3" providerId="LiveId" clId="{141AAE77-C33B-4BB1-B4CE-C9F89CB9A10C}" dt="2022-07-22T03:19:24.543" v="2844" actId="1076"/>
          <ac:spMkLst>
            <pc:docMk/>
            <pc:sldMk cId="1369401825" sldId="474"/>
            <ac:spMk id="14" creationId="{00866634-C954-1BF0-B247-3A10238B4C6D}"/>
          </ac:spMkLst>
        </pc:spChg>
        <pc:spChg chg="add mod">
          <ac:chgData name="Dong Zheng" userId="3c181caca29f1aa3" providerId="LiveId" clId="{141AAE77-C33B-4BB1-B4CE-C9F89CB9A10C}" dt="2022-07-22T02:45:41.323" v="1835" actId="1076"/>
          <ac:spMkLst>
            <pc:docMk/>
            <pc:sldMk cId="1369401825" sldId="474"/>
            <ac:spMk id="15" creationId="{BEBE6E0D-1CF8-A797-2CAD-A1212855265F}"/>
          </ac:spMkLst>
        </pc:spChg>
        <pc:spChg chg="add mod">
          <ac:chgData name="Dong Zheng" userId="3c181caca29f1aa3" providerId="LiveId" clId="{141AAE77-C33B-4BB1-B4CE-C9F89CB9A10C}" dt="2022-07-22T02:46:27.787" v="1867" actId="20577"/>
          <ac:spMkLst>
            <pc:docMk/>
            <pc:sldMk cId="1369401825" sldId="474"/>
            <ac:spMk id="16" creationId="{DD0B482D-D60A-6105-947A-4A3429FAE704}"/>
          </ac:spMkLst>
        </pc:spChg>
        <pc:spChg chg="add mod">
          <ac:chgData name="Dong Zheng" userId="3c181caca29f1aa3" providerId="LiveId" clId="{141AAE77-C33B-4BB1-B4CE-C9F89CB9A10C}" dt="2022-07-22T03:19:03.350" v="2843"/>
          <ac:spMkLst>
            <pc:docMk/>
            <pc:sldMk cId="1369401825" sldId="474"/>
            <ac:spMk id="19" creationId="{DD70B8D5-49DA-E6BD-5DF8-384B209DFC04}"/>
          </ac:spMkLst>
        </pc:spChg>
        <pc:picChg chg="add mod">
          <ac:chgData name="Dong Zheng" userId="3c181caca29f1aa3" providerId="LiveId" clId="{141AAE77-C33B-4BB1-B4CE-C9F89CB9A10C}" dt="2022-07-22T02:48:47.216" v="1869" actId="1076"/>
          <ac:picMkLst>
            <pc:docMk/>
            <pc:sldMk cId="1369401825" sldId="474"/>
            <ac:picMk id="3" creationId="{216FBC3E-828A-7953-A6C3-A58FEA556BFE}"/>
          </ac:picMkLst>
        </pc:picChg>
        <pc:picChg chg="add mod">
          <ac:chgData name="Dong Zheng" userId="3c181caca29f1aa3" providerId="LiveId" clId="{141AAE77-C33B-4BB1-B4CE-C9F89CB9A10C}" dt="2022-07-22T02:42:35.855" v="1660" actId="1076"/>
          <ac:picMkLst>
            <pc:docMk/>
            <pc:sldMk cId="1369401825" sldId="474"/>
            <ac:picMk id="6" creationId="{C2DE5AB6-C0A4-8965-D855-7160FFC41DD1}"/>
          </ac:picMkLst>
        </pc:picChg>
        <pc:picChg chg="add mod">
          <ac:chgData name="Dong Zheng" userId="3c181caca29f1aa3" providerId="LiveId" clId="{141AAE77-C33B-4BB1-B4CE-C9F89CB9A10C}" dt="2022-07-22T02:41:29.969" v="1637" actId="1076"/>
          <ac:picMkLst>
            <pc:docMk/>
            <pc:sldMk cId="1369401825" sldId="474"/>
            <ac:picMk id="8" creationId="{BC3240EF-E1FD-0910-D482-44026490D4EA}"/>
          </ac:picMkLst>
        </pc:picChg>
        <pc:picChg chg="add mod">
          <ac:chgData name="Dong Zheng" userId="3c181caca29f1aa3" providerId="LiveId" clId="{141AAE77-C33B-4BB1-B4CE-C9F89CB9A10C}" dt="2022-07-22T02:43:50.765" v="1679" actId="14100"/>
          <ac:picMkLst>
            <pc:docMk/>
            <pc:sldMk cId="1369401825" sldId="474"/>
            <ac:picMk id="12" creationId="{EAE5A921-E659-B78A-0AF1-AD30A39628D3}"/>
          </ac:picMkLst>
        </pc:picChg>
        <pc:inkChg chg="add del">
          <ac:chgData name="Dong Zheng" userId="3c181caca29f1aa3" providerId="LiveId" clId="{141AAE77-C33B-4BB1-B4CE-C9F89CB9A10C}" dt="2022-07-22T03:03:16.170" v="2449" actId="9405"/>
          <ac:inkMkLst>
            <pc:docMk/>
            <pc:sldMk cId="1369401825" sldId="474"/>
            <ac:inkMk id="17" creationId="{5507A9B2-05EF-46A2-BAB5-EB2E08E8ABB9}"/>
          </ac:inkMkLst>
        </pc:inkChg>
        <pc:inkChg chg="add del">
          <ac:chgData name="Dong Zheng" userId="3c181caca29f1aa3" providerId="LiveId" clId="{141AAE77-C33B-4BB1-B4CE-C9F89CB9A10C}" dt="2022-07-22T03:03:14.913" v="2448" actId="9405"/>
          <ac:inkMkLst>
            <pc:docMk/>
            <pc:sldMk cId="1369401825" sldId="474"/>
            <ac:inkMk id="18" creationId="{51995653-E96A-5C10-FE3D-E4E89223AA3E}"/>
          </ac:inkMkLst>
        </pc:inkChg>
      </pc:sldChg>
      <pc:sldChg chg="addSp delSp modSp new mod">
        <pc:chgData name="Dong Zheng" userId="3c181caca29f1aa3" providerId="LiveId" clId="{141AAE77-C33B-4BB1-B4CE-C9F89CB9A10C}" dt="2022-07-22T03:23:19.887" v="2856"/>
        <pc:sldMkLst>
          <pc:docMk/>
          <pc:sldMk cId="1361027155" sldId="475"/>
        </pc:sldMkLst>
        <pc:grpChg chg="del mod">
          <ac:chgData name="Dong Zheng" userId="3c181caca29f1aa3" providerId="LiveId" clId="{141AAE77-C33B-4BB1-B4CE-C9F89CB9A10C}" dt="2022-07-22T02:51:00.649" v="1895"/>
          <ac:grpSpMkLst>
            <pc:docMk/>
            <pc:sldMk cId="1361027155" sldId="475"/>
            <ac:grpSpMk id="10" creationId="{298F6648-2D3F-78A3-8789-DC269D4934B2}"/>
          </ac:grpSpMkLst>
        </pc:grpChg>
        <pc:grpChg chg="del mod">
          <ac:chgData name="Dong Zheng" userId="3c181caca29f1aa3" providerId="LiveId" clId="{141AAE77-C33B-4BB1-B4CE-C9F89CB9A10C}" dt="2022-07-22T02:51:09.263" v="1911"/>
          <ac:grpSpMkLst>
            <pc:docMk/>
            <pc:sldMk cId="1361027155" sldId="475"/>
            <ac:grpSpMk id="16" creationId="{1EEFC6F7-3F45-EE74-AF43-6D286F1BED7F}"/>
          </ac:grpSpMkLst>
        </pc:grpChg>
        <pc:grpChg chg="del mod">
          <ac:chgData name="Dong Zheng" userId="3c181caca29f1aa3" providerId="LiveId" clId="{141AAE77-C33B-4BB1-B4CE-C9F89CB9A10C}" dt="2022-07-22T02:51:00.649" v="1895"/>
          <ac:grpSpMkLst>
            <pc:docMk/>
            <pc:sldMk cId="1361027155" sldId="475"/>
            <ac:grpSpMk id="20" creationId="{D3D6F50A-7D04-FC25-A67B-CA8E908863E6}"/>
          </ac:grpSpMkLst>
        </pc:grpChg>
        <pc:grpChg chg="del mod">
          <ac:chgData name="Dong Zheng" userId="3c181caca29f1aa3" providerId="LiveId" clId="{141AAE77-C33B-4BB1-B4CE-C9F89CB9A10C}" dt="2022-07-22T02:51:02.623" v="1899"/>
          <ac:grpSpMkLst>
            <pc:docMk/>
            <pc:sldMk cId="1361027155" sldId="475"/>
            <ac:grpSpMk id="24" creationId="{B65E1731-0B19-5086-D282-1F078E39D5D8}"/>
          </ac:grpSpMkLst>
        </pc:grpChg>
        <pc:grpChg chg="del mod">
          <ac:chgData name="Dong Zheng" userId="3c181caca29f1aa3" providerId="LiveId" clId="{141AAE77-C33B-4BB1-B4CE-C9F89CB9A10C}" dt="2022-07-22T02:51:37.961" v="1915" actId="478"/>
          <ac:grpSpMkLst>
            <pc:docMk/>
            <pc:sldMk cId="1361027155" sldId="475"/>
            <ac:grpSpMk id="28" creationId="{01CA87EE-0F9E-9F8F-5E34-60AF962BB37A}"/>
          </ac:grpSpMkLst>
        </pc:grpChg>
        <pc:grpChg chg="del mod">
          <ac:chgData name="Dong Zheng" userId="3c181caca29f1aa3" providerId="LiveId" clId="{141AAE77-C33B-4BB1-B4CE-C9F89CB9A10C}" dt="2022-07-22T02:51:37.961" v="1915" actId="478"/>
          <ac:grpSpMkLst>
            <pc:docMk/>
            <pc:sldMk cId="1361027155" sldId="475"/>
            <ac:grpSpMk id="32" creationId="{0020D79C-BA14-CCA6-9AF1-F9A9CC8AE499}"/>
          </ac:grpSpMkLst>
        </pc:grpChg>
        <pc:grpChg chg="del mod">
          <ac:chgData name="Dong Zheng" userId="3c181caca29f1aa3" providerId="LiveId" clId="{141AAE77-C33B-4BB1-B4CE-C9F89CB9A10C}" dt="2022-07-22T02:51:09.263" v="1911"/>
          <ac:grpSpMkLst>
            <pc:docMk/>
            <pc:sldMk cId="1361027155" sldId="475"/>
            <ac:grpSpMk id="34" creationId="{029C6921-0DF1-8FC2-C9E3-08FE944B59C4}"/>
          </ac:grpSpMkLst>
        </pc:grpChg>
        <pc:grpChg chg="del mod">
          <ac:chgData name="Dong Zheng" userId="3c181caca29f1aa3" providerId="LiveId" clId="{141AAE77-C33B-4BB1-B4CE-C9F89CB9A10C}" dt="2022-07-22T02:51:37.961" v="1915" actId="478"/>
          <ac:grpSpMkLst>
            <pc:docMk/>
            <pc:sldMk cId="1361027155" sldId="475"/>
            <ac:grpSpMk id="40" creationId="{06215D3F-1749-80FA-8654-46A0083E86C5}"/>
          </ac:grpSpMkLst>
        </pc:grpChg>
        <pc:grpChg chg="del mod">
          <ac:chgData name="Dong Zheng" userId="3c181caca29f1aa3" providerId="LiveId" clId="{141AAE77-C33B-4BB1-B4CE-C9F89CB9A10C}" dt="2022-07-22T02:51:37.961" v="1915" actId="478"/>
          <ac:grpSpMkLst>
            <pc:docMk/>
            <pc:sldMk cId="1361027155" sldId="475"/>
            <ac:grpSpMk id="41" creationId="{FB85548F-8AE4-BF0D-8A72-2355D384A90E}"/>
          </ac:grpSpMkLst>
        </pc:grpChg>
        <pc:grpChg chg="del mod">
          <ac:chgData name="Dong Zheng" userId="3c181caca29f1aa3" providerId="LiveId" clId="{141AAE77-C33B-4BB1-B4CE-C9F89CB9A10C}" dt="2022-07-22T02:52:40.245" v="1967"/>
          <ac:grpSpMkLst>
            <pc:docMk/>
            <pc:sldMk cId="1361027155" sldId="475"/>
            <ac:grpSpMk id="60" creationId="{EF763B6E-6113-BD65-D09A-951BA086372B}"/>
          </ac:grpSpMkLst>
        </pc:grpChg>
        <pc:grpChg chg="del mod">
          <ac:chgData name="Dong Zheng" userId="3c181caca29f1aa3" providerId="LiveId" clId="{141AAE77-C33B-4BB1-B4CE-C9F89CB9A10C}" dt="2022-07-22T02:52:40.245" v="1967"/>
          <ac:grpSpMkLst>
            <pc:docMk/>
            <pc:sldMk cId="1361027155" sldId="475"/>
            <ac:grpSpMk id="61" creationId="{A750E546-2C27-C684-517B-124EDCCFEE86}"/>
          </ac:grpSpMkLst>
        </pc:grpChg>
        <pc:grpChg chg="del mod">
          <ac:chgData name="Dong Zheng" userId="3c181caca29f1aa3" providerId="LiveId" clId="{141AAE77-C33B-4BB1-B4CE-C9F89CB9A10C}" dt="2022-07-22T02:52:23.548" v="1947"/>
          <ac:grpSpMkLst>
            <pc:docMk/>
            <pc:sldMk cId="1361027155" sldId="475"/>
            <ac:grpSpMk id="62" creationId="{FB41C8BF-47F5-AC0B-9776-3D7624E5E78C}"/>
          </ac:grpSpMkLst>
        </pc:grpChg>
        <pc:grpChg chg="del mod">
          <ac:chgData name="Dong Zheng" userId="3c181caca29f1aa3" providerId="LiveId" clId="{141AAE77-C33B-4BB1-B4CE-C9F89CB9A10C}" dt="2022-07-22T02:52:20.803" v="1944"/>
          <ac:grpSpMkLst>
            <pc:docMk/>
            <pc:sldMk cId="1361027155" sldId="475"/>
            <ac:grpSpMk id="63" creationId="{1745AEEC-C253-0168-50D7-1AF2B8DCD07A}"/>
          </ac:grpSpMkLst>
        </pc:grpChg>
        <pc:grpChg chg="del mod">
          <ac:chgData name="Dong Zheng" userId="3c181caca29f1aa3" providerId="LiveId" clId="{141AAE77-C33B-4BB1-B4CE-C9F89CB9A10C}" dt="2022-07-22T02:52:40.245" v="1967"/>
          <ac:grpSpMkLst>
            <pc:docMk/>
            <pc:sldMk cId="1361027155" sldId="475"/>
            <ac:grpSpMk id="68" creationId="{B29EAA9B-45A2-BC75-08ED-1DFB298330E9}"/>
          </ac:grpSpMkLst>
        </pc:grpChg>
        <pc:grpChg chg="del mod">
          <ac:chgData name="Dong Zheng" userId="3c181caca29f1aa3" providerId="LiveId" clId="{141AAE77-C33B-4BB1-B4CE-C9F89CB9A10C}" dt="2022-07-22T02:52:40.245" v="1967"/>
          <ac:grpSpMkLst>
            <pc:docMk/>
            <pc:sldMk cId="1361027155" sldId="475"/>
            <ac:grpSpMk id="69" creationId="{74A8DEC6-E984-0EBF-2F12-3EC5FFEFCC30}"/>
          </ac:grpSpMkLst>
        </pc:grpChg>
        <pc:grpChg chg="del mod">
          <ac:chgData name="Dong Zheng" userId="3c181caca29f1aa3" providerId="LiveId" clId="{141AAE77-C33B-4BB1-B4CE-C9F89CB9A10C}" dt="2022-07-22T02:52:20.803" v="1944"/>
          <ac:grpSpMkLst>
            <pc:docMk/>
            <pc:sldMk cId="1361027155" sldId="475"/>
            <ac:grpSpMk id="74" creationId="{634747A3-CBDD-5F61-6DE0-953292DD3F7B}"/>
          </ac:grpSpMkLst>
        </pc:grpChg>
        <pc:grpChg chg="del mod">
          <ac:chgData name="Dong Zheng" userId="3c181caca29f1aa3" providerId="LiveId" clId="{141AAE77-C33B-4BB1-B4CE-C9F89CB9A10C}" dt="2022-07-22T02:52:23.548" v="1947"/>
          <ac:grpSpMkLst>
            <pc:docMk/>
            <pc:sldMk cId="1361027155" sldId="475"/>
            <ac:grpSpMk id="77" creationId="{2D7943D2-2A80-D951-D95E-946FA8E13040}"/>
          </ac:grpSpMkLst>
        </pc:grpChg>
        <pc:grpChg chg="del mod">
          <ac:chgData name="Dong Zheng" userId="3c181caca29f1aa3" providerId="LiveId" clId="{141AAE77-C33B-4BB1-B4CE-C9F89CB9A10C}" dt="2022-07-22T02:52:26.147" v="1950"/>
          <ac:grpSpMkLst>
            <pc:docMk/>
            <pc:sldMk cId="1361027155" sldId="475"/>
            <ac:grpSpMk id="80" creationId="{5D3697DF-5F0D-D05D-1F8F-FEE90024C38E}"/>
          </ac:grpSpMkLst>
        </pc:grpChg>
        <pc:grpChg chg="del mod">
          <ac:chgData name="Dong Zheng" userId="3c181caca29f1aa3" providerId="LiveId" clId="{141AAE77-C33B-4BB1-B4CE-C9F89CB9A10C}" dt="2022-07-22T02:52:29.831" v="1954"/>
          <ac:grpSpMkLst>
            <pc:docMk/>
            <pc:sldMk cId="1361027155" sldId="475"/>
            <ac:grpSpMk id="83" creationId="{7FA1BBF2-7FFA-1182-FCD4-2B8C623D2041}"/>
          </ac:grpSpMkLst>
        </pc:grpChg>
        <pc:grpChg chg="del mod">
          <ac:chgData name="Dong Zheng" userId="3c181caca29f1aa3" providerId="LiveId" clId="{141AAE77-C33B-4BB1-B4CE-C9F89CB9A10C}" dt="2022-07-22T02:52:33.282" v="1958"/>
          <ac:grpSpMkLst>
            <pc:docMk/>
            <pc:sldMk cId="1361027155" sldId="475"/>
            <ac:grpSpMk id="87" creationId="{4221F777-C837-5935-2436-F40F6847E94F}"/>
          </ac:grpSpMkLst>
        </pc:grpChg>
        <pc:grpChg chg="del mod">
          <ac:chgData name="Dong Zheng" userId="3c181caca29f1aa3" providerId="LiveId" clId="{141AAE77-C33B-4BB1-B4CE-C9F89CB9A10C}" dt="2022-07-22T02:52:40.245" v="1967"/>
          <ac:grpSpMkLst>
            <pc:docMk/>
            <pc:sldMk cId="1361027155" sldId="475"/>
            <ac:grpSpMk id="91" creationId="{B7C7DEE2-DB3B-9FA3-83FD-77D5294E10E2}"/>
          </ac:grpSpMkLst>
        </pc:grpChg>
        <pc:grpChg chg="del mod">
          <ac:chgData name="Dong Zheng" userId="3c181caca29f1aa3" providerId="LiveId" clId="{141AAE77-C33B-4BB1-B4CE-C9F89CB9A10C}" dt="2022-07-22T02:53:07.847" v="1983"/>
          <ac:grpSpMkLst>
            <pc:docMk/>
            <pc:sldMk cId="1361027155" sldId="475"/>
            <ac:grpSpMk id="100" creationId="{3D8C8888-1889-F6EF-9895-A062F7C0221A}"/>
          </ac:grpSpMkLst>
        </pc:grpChg>
        <pc:grpChg chg="del mod">
          <ac:chgData name="Dong Zheng" userId="3c181caca29f1aa3" providerId="LiveId" clId="{141AAE77-C33B-4BB1-B4CE-C9F89CB9A10C}" dt="2022-07-22T02:53:07.847" v="1983"/>
          <ac:grpSpMkLst>
            <pc:docMk/>
            <pc:sldMk cId="1361027155" sldId="475"/>
            <ac:grpSpMk id="106" creationId="{5757308C-D0E7-716A-9ED6-6B4D9BE646F8}"/>
          </ac:grpSpMkLst>
        </pc:grpChg>
        <pc:grpChg chg="del mod">
          <ac:chgData name="Dong Zheng" userId="3c181caca29f1aa3" providerId="LiveId" clId="{141AAE77-C33B-4BB1-B4CE-C9F89CB9A10C}" dt="2022-07-22T02:53:03.037" v="1980"/>
          <ac:grpSpMkLst>
            <pc:docMk/>
            <pc:sldMk cId="1361027155" sldId="475"/>
            <ac:grpSpMk id="109" creationId="{257D07C9-17B8-CA09-CE83-1A52D552B812}"/>
          </ac:grpSpMkLst>
        </pc:grpChg>
        <pc:grpChg chg="del mod">
          <ac:chgData name="Dong Zheng" userId="3c181caca29f1aa3" providerId="LiveId" clId="{141AAE77-C33B-4BB1-B4CE-C9F89CB9A10C}" dt="2022-07-22T02:53:07.847" v="1983"/>
          <ac:grpSpMkLst>
            <pc:docMk/>
            <pc:sldMk cId="1361027155" sldId="475"/>
            <ac:grpSpMk id="112" creationId="{8E891E70-4160-C1F5-D8E1-7D5DA1C585EB}"/>
          </ac:grpSpMkLst>
        </pc:grpChg>
        <pc:grpChg chg="del mod">
          <ac:chgData name="Dong Zheng" userId="3c181caca29f1aa3" providerId="LiveId" clId="{141AAE77-C33B-4BB1-B4CE-C9F89CB9A10C}" dt="2022-07-22T02:53:10.573" v="1986"/>
          <ac:grpSpMkLst>
            <pc:docMk/>
            <pc:sldMk cId="1361027155" sldId="475"/>
            <ac:grpSpMk id="115" creationId="{72BA358C-BEC6-FA2B-610F-C557A83836CC}"/>
          </ac:grpSpMkLst>
        </pc:grpChg>
        <pc:grpChg chg="del mod">
          <ac:chgData name="Dong Zheng" userId="3c181caca29f1aa3" providerId="LiveId" clId="{141AAE77-C33B-4BB1-B4CE-C9F89CB9A10C}" dt="2022-07-22T02:53:15.877" v="1991"/>
          <ac:grpSpMkLst>
            <pc:docMk/>
            <pc:sldMk cId="1361027155" sldId="475"/>
            <ac:grpSpMk id="118" creationId="{6FECE56B-FFE4-5E6B-C50F-95FD8E39EFC9}"/>
          </ac:grpSpMkLst>
        </pc:grpChg>
        <pc:grpChg chg="del mod">
          <ac:chgData name="Dong Zheng" userId="3c181caca29f1aa3" providerId="LiveId" clId="{141AAE77-C33B-4BB1-B4CE-C9F89CB9A10C}" dt="2022-07-22T02:53:25.805" v="2003"/>
          <ac:grpSpMkLst>
            <pc:docMk/>
            <pc:sldMk cId="1361027155" sldId="475"/>
            <ac:grpSpMk id="123" creationId="{8B82220C-9FE5-3377-D452-7FEE48617D21}"/>
          </ac:grpSpMkLst>
        </pc:grpChg>
        <pc:grpChg chg="del mod">
          <ac:chgData name="Dong Zheng" userId="3c181caca29f1aa3" providerId="LiveId" clId="{141AAE77-C33B-4BB1-B4CE-C9F89CB9A10C}" dt="2022-07-22T02:53:25.805" v="2003"/>
          <ac:grpSpMkLst>
            <pc:docMk/>
            <pc:sldMk cId="1361027155" sldId="475"/>
            <ac:grpSpMk id="135" creationId="{3F2E64FF-4BA5-E182-7752-932898EE4F8A}"/>
          </ac:grpSpMkLst>
        </pc:grpChg>
        <pc:grpChg chg="del mod">
          <ac:chgData name="Dong Zheng" userId="3c181caca29f1aa3" providerId="LiveId" clId="{141AAE77-C33B-4BB1-B4CE-C9F89CB9A10C}" dt="2022-07-22T02:53:32.129" v="2008"/>
          <ac:grpSpMkLst>
            <pc:docMk/>
            <pc:sldMk cId="1361027155" sldId="475"/>
            <ac:grpSpMk id="136" creationId="{5AEE42EF-CE74-5242-F30A-B5FD9B4B0581}"/>
          </ac:grpSpMkLst>
        </pc:grpChg>
        <pc:grpChg chg="del mod">
          <ac:chgData name="Dong Zheng" userId="3c181caca29f1aa3" providerId="LiveId" clId="{141AAE77-C33B-4BB1-B4CE-C9F89CB9A10C}" dt="2022-07-22T02:53:35.714" v="2013"/>
          <ac:grpSpMkLst>
            <pc:docMk/>
            <pc:sldMk cId="1361027155" sldId="475"/>
            <ac:grpSpMk id="141" creationId="{85CD14BD-B056-3ECC-7C43-5D286161F0A7}"/>
          </ac:grpSpMkLst>
        </pc:grpChg>
        <pc:grpChg chg="del mod">
          <ac:chgData name="Dong Zheng" userId="3c181caca29f1aa3" providerId="LiveId" clId="{141AAE77-C33B-4BB1-B4CE-C9F89CB9A10C}" dt="2022-07-22T02:53:42.857" v="2022"/>
          <ac:grpSpMkLst>
            <pc:docMk/>
            <pc:sldMk cId="1361027155" sldId="475"/>
            <ac:grpSpMk id="146" creationId="{2D12C5C0-8152-8F0A-B7E8-3C3CE5948FCA}"/>
          </ac:grpSpMkLst>
        </pc:grpChg>
        <pc:grpChg chg="del mod">
          <ac:chgData name="Dong Zheng" userId="3c181caca29f1aa3" providerId="LiveId" clId="{141AAE77-C33B-4BB1-B4CE-C9F89CB9A10C}" dt="2022-07-22T02:53:52.247" v="2033"/>
          <ac:grpSpMkLst>
            <pc:docMk/>
            <pc:sldMk cId="1361027155" sldId="475"/>
            <ac:grpSpMk id="155" creationId="{A1732E91-B432-E9FA-EC2A-226634CB05E3}"/>
          </ac:grpSpMkLst>
        </pc:grpChg>
        <pc:grpChg chg="del mod">
          <ac:chgData name="Dong Zheng" userId="3c181caca29f1aa3" providerId="LiveId" clId="{141AAE77-C33B-4BB1-B4CE-C9F89CB9A10C}" dt="2022-07-22T02:53:52.247" v="2033"/>
          <ac:grpSpMkLst>
            <pc:docMk/>
            <pc:sldMk cId="1361027155" sldId="475"/>
            <ac:grpSpMk id="161" creationId="{96510109-E46F-7100-1D26-C2AE042EEE72}"/>
          </ac:grpSpMkLst>
        </pc:grpChg>
        <pc:grpChg chg="del mod">
          <ac:chgData name="Dong Zheng" userId="3c181caca29f1aa3" providerId="LiveId" clId="{141AAE77-C33B-4BB1-B4CE-C9F89CB9A10C}" dt="2022-07-22T02:54:01.202" v="2036"/>
          <ac:grpSpMkLst>
            <pc:docMk/>
            <pc:sldMk cId="1361027155" sldId="475"/>
            <ac:grpSpMk id="166" creationId="{922F06A2-52F1-ED2B-5333-FA3AB90EBEA5}"/>
          </ac:grpSpMkLst>
        </pc:grpChg>
        <pc:grpChg chg="del mod">
          <ac:chgData name="Dong Zheng" userId="3c181caca29f1aa3" providerId="LiveId" clId="{141AAE77-C33B-4BB1-B4CE-C9F89CB9A10C}" dt="2022-07-22T02:54:09.292" v="2041"/>
          <ac:grpSpMkLst>
            <pc:docMk/>
            <pc:sldMk cId="1361027155" sldId="475"/>
            <ac:grpSpMk id="169" creationId="{23F36E9C-1387-E902-98B0-DD3FE9EEB07C}"/>
          </ac:grpSpMkLst>
        </pc:grpChg>
        <pc:grpChg chg="del mod">
          <ac:chgData name="Dong Zheng" userId="3c181caca29f1aa3" providerId="LiveId" clId="{141AAE77-C33B-4BB1-B4CE-C9F89CB9A10C}" dt="2022-07-22T02:54:11.820" v="2044"/>
          <ac:grpSpMkLst>
            <pc:docMk/>
            <pc:sldMk cId="1361027155" sldId="475"/>
            <ac:grpSpMk id="174" creationId="{1C030A34-5ACE-E67B-6DBE-28E2F891B6E9}"/>
          </ac:grpSpMkLst>
        </pc:grpChg>
        <pc:grpChg chg="del mod">
          <ac:chgData name="Dong Zheng" userId="3c181caca29f1aa3" providerId="LiveId" clId="{141AAE77-C33B-4BB1-B4CE-C9F89CB9A10C}" dt="2022-07-22T02:54:24.893" v="2065"/>
          <ac:grpSpMkLst>
            <pc:docMk/>
            <pc:sldMk cId="1361027155" sldId="475"/>
            <ac:grpSpMk id="177" creationId="{AC6915BE-37B4-273C-9094-1FA58FCC3D53}"/>
          </ac:grpSpMkLst>
        </pc:grpChg>
        <pc:grpChg chg="del mod">
          <ac:chgData name="Dong Zheng" userId="3c181caca29f1aa3" providerId="LiveId" clId="{141AAE77-C33B-4BB1-B4CE-C9F89CB9A10C}" dt="2022-07-22T02:54:24.893" v="2065"/>
          <ac:grpSpMkLst>
            <pc:docMk/>
            <pc:sldMk cId="1361027155" sldId="475"/>
            <ac:grpSpMk id="183" creationId="{61FFEE6F-D9DF-4865-C6D5-3184678677B6}"/>
          </ac:grpSpMkLst>
        </pc:grpChg>
        <pc:grpChg chg="del mod">
          <ac:chgData name="Dong Zheng" userId="3c181caca29f1aa3" providerId="LiveId" clId="{141AAE77-C33B-4BB1-B4CE-C9F89CB9A10C}" dt="2022-07-22T02:54:24.893" v="2065"/>
          <ac:grpSpMkLst>
            <pc:docMk/>
            <pc:sldMk cId="1361027155" sldId="475"/>
            <ac:grpSpMk id="198" creationId="{BC379484-5687-E5CD-39FC-0B492224F986}"/>
          </ac:grpSpMkLst>
        </pc:grpChg>
        <pc:grpChg chg="del mod">
          <ac:chgData name="Dong Zheng" userId="3c181caca29f1aa3" providerId="LiveId" clId="{141AAE77-C33B-4BB1-B4CE-C9F89CB9A10C}" dt="2022-07-22T02:54:28.968" v="2070"/>
          <ac:grpSpMkLst>
            <pc:docMk/>
            <pc:sldMk cId="1361027155" sldId="475"/>
            <ac:grpSpMk id="199" creationId="{39BB3FF0-15AB-79F8-3802-1C333489328C}"/>
          </ac:grpSpMkLst>
        </pc:grpChg>
        <pc:grpChg chg="del mod">
          <ac:chgData name="Dong Zheng" userId="3c181caca29f1aa3" providerId="LiveId" clId="{141AAE77-C33B-4BB1-B4CE-C9F89CB9A10C}" dt="2022-07-22T02:54:33.827" v="2078"/>
          <ac:grpSpMkLst>
            <pc:docMk/>
            <pc:sldMk cId="1361027155" sldId="475"/>
            <ac:grpSpMk id="204" creationId="{F30727BE-0F3C-FE10-6999-BB421D414622}"/>
          </ac:grpSpMkLst>
        </pc:grpChg>
        <pc:grpChg chg="del mod">
          <ac:chgData name="Dong Zheng" userId="3c181caca29f1aa3" providerId="LiveId" clId="{141AAE77-C33B-4BB1-B4CE-C9F89CB9A10C}" dt="2022-07-22T02:54:33.827" v="2078"/>
          <ac:grpSpMkLst>
            <pc:docMk/>
            <pc:sldMk cId="1361027155" sldId="475"/>
            <ac:grpSpMk id="212" creationId="{A06DC5DE-D7DC-522B-5B8A-05C8E4AB2593}"/>
          </ac:grpSpMkLst>
        </pc:grpChg>
        <pc:grpChg chg="del mod">
          <ac:chgData name="Dong Zheng" userId="3c181caca29f1aa3" providerId="LiveId" clId="{141AAE77-C33B-4BB1-B4CE-C9F89CB9A10C}" dt="2022-07-22T02:54:35.864" v="2080"/>
          <ac:grpSpMkLst>
            <pc:docMk/>
            <pc:sldMk cId="1361027155" sldId="475"/>
            <ac:grpSpMk id="213" creationId="{341B3072-0006-914B-4109-5F3C43F52184}"/>
          </ac:grpSpMkLst>
        </pc:grpChg>
        <pc:grpChg chg="del mod">
          <ac:chgData name="Dong Zheng" userId="3c181caca29f1aa3" providerId="LiveId" clId="{141AAE77-C33B-4BB1-B4CE-C9F89CB9A10C}" dt="2022-07-22T02:54:39.054" v="2082"/>
          <ac:grpSpMkLst>
            <pc:docMk/>
            <pc:sldMk cId="1361027155" sldId="475"/>
            <ac:grpSpMk id="215" creationId="{1D3D34FB-CDDE-2162-BF52-D7C98DECED34}"/>
          </ac:grpSpMkLst>
        </pc:grpChg>
        <pc:grpChg chg="del mod">
          <ac:chgData name="Dong Zheng" userId="3c181caca29f1aa3" providerId="LiveId" clId="{141AAE77-C33B-4BB1-B4CE-C9F89CB9A10C}" dt="2022-07-22T02:54:47.584" v="2086"/>
          <ac:grpSpMkLst>
            <pc:docMk/>
            <pc:sldMk cId="1361027155" sldId="475"/>
            <ac:grpSpMk id="217" creationId="{5675D51C-3F74-B491-6C89-0AEDC675C76F}"/>
          </ac:grpSpMkLst>
        </pc:grpChg>
        <pc:grpChg chg="del mod">
          <ac:chgData name="Dong Zheng" userId="3c181caca29f1aa3" providerId="LiveId" clId="{141AAE77-C33B-4BB1-B4CE-C9F89CB9A10C}" dt="2022-07-22T02:56:41.351" v="2094"/>
          <ac:grpSpMkLst>
            <pc:docMk/>
            <pc:sldMk cId="1361027155" sldId="475"/>
            <ac:grpSpMk id="221" creationId="{22F72000-9B6A-0BFC-A64B-D49123960291}"/>
          </ac:grpSpMkLst>
        </pc:grpChg>
        <pc:grpChg chg="del mod">
          <ac:chgData name="Dong Zheng" userId="3c181caca29f1aa3" providerId="LiveId" clId="{141AAE77-C33B-4BB1-B4CE-C9F89CB9A10C}" dt="2022-07-22T02:56:41.351" v="2094"/>
          <ac:grpSpMkLst>
            <pc:docMk/>
            <pc:sldMk cId="1361027155" sldId="475"/>
            <ac:grpSpMk id="227" creationId="{64A63877-3EBD-7442-2718-3E84CAE1C0DE}"/>
          </ac:grpSpMkLst>
        </pc:grpChg>
        <pc:grpChg chg="del mod">
          <ac:chgData name="Dong Zheng" userId="3c181caca29f1aa3" providerId="LiveId" clId="{141AAE77-C33B-4BB1-B4CE-C9F89CB9A10C}" dt="2022-07-22T02:56:46.210" v="2097"/>
          <ac:grpSpMkLst>
            <pc:docMk/>
            <pc:sldMk cId="1361027155" sldId="475"/>
            <ac:grpSpMk id="229" creationId="{75441DD9-7DBF-5C31-1737-E79F23B6DF15}"/>
          </ac:grpSpMkLst>
        </pc:grpChg>
        <pc:grpChg chg="del mod">
          <ac:chgData name="Dong Zheng" userId="3c181caca29f1aa3" providerId="LiveId" clId="{141AAE77-C33B-4BB1-B4CE-C9F89CB9A10C}" dt="2022-07-22T02:56:52.595" v="2098" actId="478"/>
          <ac:grpSpMkLst>
            <pc:docMk/>
            <pc:sldMk cId="1361027155" sldId="475"/>
            <ac:grpSpMk id="232" creationId="{282F061B-E168-5DD1-34F4-70D498F2C239}"/>
          </ac:grpSpMkLst>
        </pc:grpChg>
        <pc:grpChg chg="mod">
          <ac:chgData name="Dong Zheng" userId="3c181caca29f1aa3" providerId="LiveId" clId="{141AAE77-C33B-4BB1-B4CE-C9F89CB9A10C}" dt="2022-07-22T02:57:03.521" v="2109"/>
          <ac:grpSpMkLst>
            <pc:docMk/>
            <pc:sldMk cId="1361027155" sldId="475"/>
            <ac:grpSpMk id="241" creationId="{8D1A92A9-3354-7150-0578-23A79B5E1576}"/>
          </ac:grpSpMkLst>
        </pc:grpChg>
        <pc:grpChg chg="mod">
          <ac:chgData name="Dong Zheng" userId="3c181caca29f1aa3" providerId="LiveId" clId="{141AAE77-C33B-4BB1-B4CE-C9F89CB9A10C}" dt="2022-07-22T02:57:03.521" v="2109"/>
          <ac:grpSpMkLst>
            <pc:docMk/>
            <pc:sldMk cId="1361027155" sldId="475"/>
            <ac:grpSpMk id="242" creationId="{AB4E133E-6C4C-6242-E514-66DB2E6DC7BB}"/>
          </ac:grpSpMkLst>
        </pc:grpChg>
        <pc:grpChg chg="del mod">
          <ac:chgData name="Dong Zheng" userId="3c181caca29f1aa3" providerId="LiveId" clId="{141AAE77-C33B-4BB1-B4CE-C9F89CB9A10C}" dt="2022-07-22T02:57:42.585" v="2154"/>
          <ac:grpSpMkLst>
            <pc:docMk/>
            <pc:sldMk cId="1361027155" sldId="475"/>
            <ac:grpSpMk id="249" creationId="{92B51819-B169-877B-C4D0-DF4F37791422}"/>
          </ac:grpSpMkLst>
        </pc:grpChg>
        <pc:grpChg chg="del mod">
          <ac:chgData name="Dong Zheng" userId="3c181caca29f1aa3" providerId="LiveId" clId="{141AAE77-C33B-4BB1-B4CE-C9F89CB9A10C}" dt="2022-07-22T02:57:13.208" v="2123"/>
          <ac:grpSpMkLst>
            <pc:docMk/>
            <pc:sldMk cId="1361027155" sldId="475"/>
            <ac:grpSpMk id="254" creationId="{52E8D8A0-80C0-B833-5B8D-6F22BF8CF9AC}"/>
          </ac:grpSpMkLst>
        </pc:grpChg>
        <pc:grpChg chg="del mod">
          <ac:chgData name="Dong Zheng" userId="3c181caca29f1aa3" providerId="LiveId" clId="{141AAE77-C33B-4BB1-B4CE-C9F89CB9A10C}" dt="2022-07-22T02:57:42.585" v="2154"/>
          <ac:grpSpMkLst>
            <pc:docMk/>
            <pc:sldMk cId="1361027155" sldId="475"/>
            <ac:grpSpMk id="256" creationId="{FBBA61EF-21C0-5F07-A3E2-4114F8088D8D}"/>
          </ac:grpSpMkLst>
        </pc:grpChg>
        <pc:grpChg chg="del mod">
          <ac:chgData name="Dong Zheng" userId="3c181caca29f1aa3" providerId="LiveId" clId="{141AAE77-C33B-4BB1-B4CE-C9F89CB9A10C}" dt="2022-07-22T02:57:42.585" v="2154"/>
          <ac:grpSpMkLst>
            <pc:docMk/>
            <pc:sldMk cId="1361027155" sldId="475"/>
            <ac:grpSpMk id="259" creationId="{E0A56346-5ED0-CEC3-78A1-119944F32EEA}"/>
          </ac:grpSpMkLst>
        </pc:grpChg>
        <pc:grpChg chg="del mod">
          <ac:chgData name="Dong Zheng" userId="3c181caca29f1aa3" providerId="LiveId" clId="{141AAE77-C33B-4BB1-B4CE-C9F89CB9A10C}" dt="2022-07-22T02:57:35.030" v="2145"/>
          <ac:grpSpMkLst>
            <pc:docMk/>
            <pc:sldMk cId="1361027155" sldId="475"/>
            <ac:grpSpMk id="261" creationId="{253806C1-18D4-9990-EE6E-B614B64C1E65}"/>
          </ac:grpSpMkLst>
        </pc:grpChg>
        <pc:grpChg chg="del mod">
          <ac:chgData name="Dong Zheng" userId="3c181caca29f1aa3" providerId="LiveId" clId="{141AAE77-C33B-4BB1-B4CE-C9F89CB9A10C}" dt="2022-07-22T02:57:42.585" v="2154"/>
          <ac:grpSpMkLst>
            <pc:docMk/>
            <pc:sldMk cId="1361027155" sldId="475"/>
            <ac:grpSpMk id="273" creationId="{D75E696E-014F-EB07-1521-BFE860ED9E4D}"/>
          </ac:grpSpMkLst>
        </pc:grpChg>
        <pc:grpChg chg="del mod">
          <ac:chgData name="Dong Zheng" userId="3c181caca29f1aa3" providerId="LiveId" clId="{141AAE77-C33B-4BB1-B4CE-C9F89CB9A10C}" dt="2022-07-22T02:57:42.585" v="2154"/>
          <ac:grpSpMkLst>
            <pc:docMk/>
            <pc:sldMk cId="1361027155" sldId="475"/>
            <ac:grpSpMk id="278" creationId="{D9D79D8C-C40E-1174-38A9-A8034BFDBB8E}"/>
          </ac:grpSpMkLst>
        </pc:grpChg>
        <pc:grpChg chg="del mod">
          <ac:chgData name="Dong Zheng" userId="3c181caca29f1aa3" providerId="LiveId" clId="{141AAE77-C33B-4BB1-B4CE-C9F89CB9A10C}" dt="2022-07-22T02:57:49.762" v="2163"/>
          <ac:grpSpMkLst>
            <pc:docMk/>
            <pc:sldMk cId="1361027155" sldId="475"/>
            <ac:grpSpMk id="287" creationId="{9C764103-4F22-5A27-8232-41CB5BEDD9A3}"/>
          </ac:grpSpMkLst>
        </pc:grpChg>
        <pc:grpChg chg="del mod">
          <ac:chgData name="Dong Zheng" userId="3c181caca29f1aa3" providerId="LiveId" clId="{141AAE77-C33B-4BB1-B4CE-C9F89CB9A10C}" dt="2022-07-22T02:57:52.259" v="2167"/>
          <ac:grpSpMkLst>
            <pc:docMk/>
            <pc:sldMk cId="1361027155" sldId="475"/>
            <ac:grpSpMk id="296" creationId="{E427E9BE-737A-F449-A4B3-A6BE3E84D40B}"/>
          </ac:grpSpMkLst>
        </pc:grpChg>
        <pc:grpChg chg="del mod">
          <ac:chgData name="Dong Zheng" userId="3c181caca29f1aa3" providerId="LiveId" clId="{141AAE77-C33B-4BB1-B4CE-C9F89CB9A10C}" dt="2022-07-22T02:58:05.279" v="2180"/>
          <ac:grpSpMkLst>
            <pc:docMk/>
            <pc:sldMk cId="1361027155" sldId="475"/>
            <ac:grpSpMk id="300" creationId="{9D711897-747F-DD48-8E01-C8D274A3BF3C}"/>
          </ac:grpSpMkLst>
        </pc:grpChg>
        <pc:grpChg chg="del mod">
          <ac:chgData name="Dong Zheng" userId="3c181caca29f1aa3" providerId="LiveId" clId="{141AAE77-C33B-4BB1-B4CE-C9F89CB9A10C}" dt="2022-07-22T02:58:07.043" v="2182"/>
          <ac:grpSpMkLst>
            <pc:docMk/>
            <pc:sldMk cId="1361027155" sldId="475"/>
            <ac:grpSpMk id="313" creationId="{D0DBE658-AB34-6299-25F6-7EC780E4465F}"/>
          </ac:grpSpMkLst>
        </pc:grpChg>
        <pc:grpChg chg="del mod">
          <ac:chgData name="Dong Zheng" userId="3c181caca29f1aa3" providerId="LiveId" clId="{141AAE77-C33B-4BB1-B4CE-C9F89CB9A10C}" dt="2022-07-22T02:58:12.346" v="2184"/>
          <ac:grpSpMkLst>
            <pc:docMk/>
            <pc:sldMk cId="1361027155" sldId="475"/>
            <ac:grpSpMk id="315" creationId="{EB4D06AE-CF93-EA61-538D-2467BE9A1613}"/>
          </ac:grpSpMkLst>
        </pc:grpChg>
        <pc:grpChg chg="del mod">
          <ac:chgData name="Dong Zheng" userId="3c181caca29f1aa3" providerId="LiveId" clId="{141AAE77-C33B-4BB1-B4CE-C9F89CB9A10C}" dt="2022-07-22T02:58:15.912" v="2186"/>
          <ac:grpSpMkLst>
            <pc:docMk/>
            <pc:sldMk cId="1361027155" sldId="475"/>
            <ac:grpSpMk id="317" creationId="{ECD3B189-5541-06E8-089E-B0640507A59B}"/>
          </ac:grpSpMkLst>
        </pc:grpChg>
        <pc:grpChg chg="del mod">
          <ac:chgData name="Dong Zheng" userId="3c181caca29f1aa3" providerId="LiveId" clId="{141AAE77-C33B-4BB1-B4CE-C9F89CB9A10C}" dt="2022-07-22T02:58:28.954" v="2202"/>
          <ac:grpSpMkLst>
            <pc:docMk/>
            <pc:sldMk cId="1361027155" sldId="475"/>
            <ac:grpSpMk id="319" creationId="{6C9584FB-A9F0-089A-2E32-60EF3E109740}"/>
          </ac:grpSpMkLst>
        </pc:grpChg>
        <pc:grpChg chg="del mod">
          <ac:chgData name="Dong Zheng" userId="3c181caca29f1aa3" providerId="LiveId" clId="{141AAE77-C33B-4BB1-B4CE-C9F89CB9A10C}" dt="2022-07-22T02:58:56.498" v="2223"/>
          <ac:grpSpMkLst>
            <pc:docMk/>
            <pc:sldMk cId="1361027155" sldId="475"/>
            <ac:grpSpMk id="335" creationId="{0EC4C57B-2511-48C6-E082-C160CC2C6D97}"/>
          </ac:grpSpMkLst>
        </pc:grpChg>
        <pc:grpChg chg="del mod">
          <ac:chgData name="Dong Zheng" userId="3c181caca29f1aa3" providerId="LiveId" clId="{141AAE77-C33B-4BB1-B4CE-C9F89CB9A10C}" dt="2022-07-22T02:58:58.735" v="2225"/>
          <ac:grpSpMkLst>
            <pc:docMk/>
            <pc:sldMk cId="1361027155" sldId="475"/>
            <ac:grpSpMk id="355" creationId="{9B3CAB7E-98F4-B6B5-A0AB-09BB6D8C11E1}"/>
          </ac:grpSpMkLst>
        </pc:grpChg>
        <pc:grpChg chg="del mod">
          <ac:chgData name="Dong Zheng" userId="3c181caca29f1aa3" providerId="LiveId" clId="{141AAE77-C33B-4BB1-B4CE-C9F89CB9A10C}" dt="2022-07-22T02:59:03.103" v="2231"/>
          <ac:grpSpMkLst>
            <pc:docMk/>
            <pc:sldMk cId="1361027155" sldId="475"/>
            <ac:grpSpMk id="357" creationId="{159763F9-A750-BB0B-A10C-F97F455A0F88}"/>
          </ac:grpSpMkLst>
        </pc:grpChg>
        <pc:grpChg chg="del mod">
          <ac:chgData name="Dong Zheng" userId="3c181caca29f1aa3" providerId="LiveId" clId="{141AAE77-C33B-4BB1-B4CE-C9F89CB9A10C}" dt="2022-07-22T02:59:06.145" v="2236"/>
          <ac:grpSpMkLst>
            <pc:docMk/>
            <pc:sldMk cId="1361027155" sldId="475"/>
            <ac:grpSpMk id="363" creationId="{D65E2078-5A41-5EE9-6787-743006A47C1C}"/>
          </ac:grpSpMkLst>
        </pc:grpChg>
        <pc:grpChg chg="del mod">
          <ac:chgData name="Dong Zheng" userId="3c181caca29f1aa3" providerId="LiveId" clId="{141AAE77-C33B-4BB1-B4CE-C9F89CB9A10C}" dt="2022-07-22T02:59:24.671" v="2266"/>
          <ac:grpSpMkLst>
            <pc:docMk/>
            <pc:sldMk cId="1361027155" sldId="475"/>
            <ac:grpSpMk id="368" creationId="{65B685EA-5C9C-F68C-DF2E-C7A72C2B20C4}"/>
          </ac:grpSpMkLst>
        </pc:grpChg>
        <pc:grpChg chg="del mod">
          <ac:chgData name="Dong Zheng" userId="3c181caca29f1aa3" providerId="LiveId" clId="{141AAE77-C33B-4BB1-B4CE-C9F89CB9A10C}" dt="2022-07-22T02:59:24.671" v="2266"/>
          <ac:grpSpMkLst>
            <pc:docMk/>
            <pc:sldMk cId="1361027155" sldId="475"/>
            <ac:grpSpMk id="383" creationId="{C3A52D33-88D4-A49C-F5F6-C9BDE8DFF907}"/>
          </ac:grpSpMkLst>
        </pc:grpChg>
        <pc:grpChg chg="del mod">
          <ac:chgData name="Dong Zheng" userId="3c181caca29f1aa3" providerId="LiveId" clId="{141AAE77-C33B-4BB1-B4CE-C9F89CB9A10C}" dt="2022-07-22T02:59:24.671" v="2266"/>
          <ac:grpSpMkLst>
            <pc:docMk/>
            <pc:sldMk cId="1361027155" sldId="475"/>
            <ac:grpSpMk id="384" creationId="{AFF4397C-F671-D00E-6C95-FCA33449B2A9}"/>
          </ac:grpSpMkLst>
        </pc:grpChg>
        <pc:grpChg chg="del mod">
          <ac:chgData name="Dong Zheng" userId="3c181caca29f1aa3" providerId="LiveId" clId="{141AAE77-C33B-4BB1-B4CE-C9F89CB9A10C}" dt="2022-07-22T02:59:24.671" v="2266"/>
          <ac:grpSpMkLst>
            <pc:docMk/>
            <pc:sldMk cId="1361027155" sldId="475"/>
            <ac:grpSpMk id="385" creationId="{ADAAC6B0-CCB7-BAC9-E83F-93A756CCFAD3}"/>
          </ac:grpSpMkLst>
        </pc:grpChg>
        <pc:grpChg chg="del mod">
          <ac:chgData name="Dong Zheng" userId="3c181caca29f1aa3" providerId="LiveId" clId="{141AAE77-C33B-4BB1-B4CE-C9F89CB9A10C}" dt="2022-07-22T02:59:50.244" v="2296"/>
          <ac:grpSpMkLst>
            <pc:docMk/>
            <pc:sldMk cId="1361027155" sldId="475"/>
            <ac:grpSpMk id="400" creationId="{78B94E78-D540-9D4C-8C37-446A0FF3AC81}"/>
          </ac:grpSpMkLst>
        </pc:grpChg>
        <pc:grpChg chg="del mod">
          <ac:chgData name="Dong Zheng" userId="3c181caca29f1aa3" providerId="LiveId" clId="{141AAE77-C33B-4BB1-B4CE-C9F89CB9A10C}" dt="2022-07-22T02:59:50.244" v="2296"/>
          <ac:grpSpMkLst>
            <pc:docMk/>
            <pc:sldMk cId="1361027155" sldId="475"/>
            <ac:grpSpMk id="413" creationId="{8AF5A38F-7A7B-D2B7-6F21-61301213638F}"/>
          </ac:grpSpMkLst>
        </pc:grpChg>
        <pc:grpChg chg="del mod">
          <ac:chgData name="Dong Zheng" userId="3c181caca29f1aa3" providerId="LiveId" clId="{141AAE77-C33B-4BB1-B4CE-C9F89CB9A10C}" dt="2022-07-22T02:59:50.244" v="2296"/>
          <ac:grpSpMkLst>
            <pc:docMk/>
            <pc:sldMk cId="1361027155" sldId="475"/>
            <ac:grpSpMk id="430" creationId="{84B601FD-5CAD-5387-A433-6A580D190DA7}"/>
          </ac:grpSpMkLst>
        </pc:grpChg>
        <pc:grpChg chg="del mod">
          <ac:chgData name="Dong Zheng" userId="3c181caca29f1aa3" providerId="LiveId" clId="{141AAE77-C33B-4BB1-B4CE-C9F89CB9A10C}" dt="2022-07-22T02:59:59.892" v="2308"/>
          <ac:grpSpMkLst>
            <pc:docMk/>
            <pc:sldMk cId="1361027155" sldId="475"/>
            <ac:grpSpMk id="431" creationId="{C4DDD28C-15D0-B809-8A89-AC856AD30094}"/>
          </ac:grpSpMkLst>
        </pc:grpChg>
        <pc:grpChg chg="del mod">
          <ac:chgData name="Dong Zheng" userId="3c181caca29f1aa3" providerId="LiveId" clId="{141AAE77-C33B-4BB1-B4CE-C9F89CB9A10C}" dt="2022-07-22T03:00:06.470" v="2315"/>
          <ac:grpSpMkLst>
            <pc:docMk/>
            <pc:sldMk cId="1361027155" sldId="475"/>
            <ac:grpSpMk id="443" creationId="{E73E41B2-8835-40CC-0EAF-35F5F86682AE}"/>
          </ac:grpSpMkLst>
        </pc:grpChg>
        <pc:grpChg chg="del mod">
          <ac:chgData name="Dong Zheng" userId="3c181caca29f1aa3" providerId="LiveId" clId="{141AAE77-C33B-4BB1-B4CE-C9F89CB9A10C}" dt="2022-07-22T03:00:06.470" v="2315"/>
          <ac:grpSpMkLst>
            <pc:docMk/>
            <pc:sldMk cId="1361027155" sldId="475"/>
            <ac:grpSpMk id="444" creationId="{198FA196-2496-562A-FD59-47B7F7C54EA0}"/>
          </ac:grpSpMkLst>
        </pc:grpChg>
        <pc:grpChg chg="del mod">
          <ac:chgData name="Dong Zheng" userId="3c181caca29f1aa3" providerId="LiveId" clId="{141AAE77-C33B-4BB1-B4CE-C9F89CB9A10C}" dt="2022-07-22T03:00:07.920" v="2317"/>
          <ac:grpSpMkLst>
            <pc:docMk/>
            <pc:sldMk cId="1361027155" sldId="475"/>
            <ac:grpSpMk id="451" creationId="{DC2EA85B-BA51-EEFD-0483-11845E5B6C5F}"/>
          </ac:grpSpMkLst>
        </pc:grpChg>
        <pc:grpChg chg="del mod">
          <ac:chgData name="Dong Zheng" userId="3c181caca29f1aa3" providerId="LiveId" clId="{141AAE77-C33B-4BB1-B4CE-C9F89CB9A10C}" dt="2022-07-22T03:00:09.832" v="2319"/>
          <ac:grpSpMkLst>
            <pc:docMk/>
            <pc:sldMk cId="1361027155" sldId="475"/>
            <ac:grpSpMk id="453" creationId="{B6674B37-8AE9-1451-8BF4-0D27A15EF9E5}"/>
          </ac:grpSpMkLst>
        </pc:grpChg>
        <pc:grpChg chg="del mod">
          <ac:chgData name="Dong Zheng" userId="3c181caca29f1aa3" providerId="LiveId" clId="{141AAE77-C33B-4BB1-B4CE-C9F89CB9A10C}" dt="2022-07-22T03:00:17.351" v="2331"/>
          <ac:grpSpMkLst>
            <pc:docMk/>
            <pc:sldMk cId="1361027155" sldId="475"/>
            <ac:grpSpMk id="455" creationId="{935D985E-5C98-C77B-F496-643D85A5DF6E}"/>
          </ac:grpSpMkLst>
        </pc:grpChg>
        <pc:grpChg chg="del mod">
          <ac:chgData name="Dong Zheng" userId="3c181caca29f1aa3" providerId="LiveId" clId="{141AAE77-C33B-4BB1-B4CE-C9F89CB9A10C}" dt="2022-07-22T03:00:17.351" v="2331"/>
          <ac:grpSpMkLst>
            <pc:docMk/>
            <pc:sldMk cId="1361027155" sldId="475"/>
            <ac:grpSpMk id="467" creationId="{85680145-3134-4452-D018-90901304DE55}"/>
          </ac:grpSpMkLst>
        </pc:grpChg>
        <pc:grpChg chg="del mod">
          <ac:chgData name="Dong Zheng" userId="3c181caca29f1aa3" providerId="LiveId" clId="{141AAE77-C33B-4BB1-B4CE-C9F89CB9A10C}" dt="2022-07-22T03:00:17.351" v="2331"/>
          <ac:grpSpMkLst>
            <pc:docMk/>
            <pc:sldMk cId="1361027155" sldId="475"/>
            <ac:grpSpMk id="468" creationId="{15BA858F-2032-1050-5C18-C521CC1E9CEC}"/>
          </ac:grpSpMkLst>
        </pc:grpChg>
        <pc:grpChg chg="del mod">
          <ac:chgData name="Dong Zheng" userId="3c181caca29f1aa3" providerId="LiveId" clId="{141AAE77-C33B-4BB1-B4CE-C9F89CB9A10C}" dt="2022-07-22T03:00:33.462" v="2355"/>
          <ac:grpSpMkLst>
            <pc:docMk/>
            <pc:sldMk cId="1361027155" sldId="475"/>
            <ac:grpSpMk id="469" creationId="{5588A9CD-0EB6-6537-6DEA-3F024E90B260}"/>
          </ac:grpSpMkLst>
        </pc:grpChg>
        <pc:grpChg chg="del mod">
          <ac:chgData name="Dong Zheng" userId="3c181caca29f1aa3" providerId="LiveId" clId="{141AAE77-C33B-4BB1-B4CE-C9F89CB9A10C}" dt="2022-07-22T03:00:27.225" v="2347"/>
          <ac:grpSpMkLst>
            <pc:docMk/>
            <pc:sldMk cId="1361027155" sldId="475"/>
            <ac:grpSpMk id="476" creationId="{12FA6854-DA59-892D-5A36-E72AFBCFE934}"/>
          </ac:grpSpMkLst>
        </pc:grpChg>
        <pc:grpChg chg="del mod">
          <ac:chgData name="Dong Zheng" userId="3c181caca29f1aa3" providerId="LiveId" clId="{141AAE77-C33B-4BB1-B4CE-C9F89CB9A10C}" dt="2022-07-22T03:00:33.462" v="2355"/>
          <ac:grpSpMkLst>
            <pc:docMk/>
            <pc:sldMk cId="1361027155" sldId="475"/>
            <ac:grpSpMk id="485" creationId="{B3FF5948-C403-DF45-F813-F87B0C7B6F70}"/>
          </ac:grpSpMkLst>
        </pc:grpChg>
        <pc:grpChg chg="del mod">
          <ac:chgData name="Dong Zheng" userId="3c181caca29f1aa3" providerId="LiveId" clId="{141AAE77-C33B-4BB1-B4CE-C9F89CB9A10C}" dt="2022-07-22T03:00:33.462" v="2355"/>
          <ac:grpSpMkLst>
            <pc:docMk/>
            <pc:sldMk cId="1361027155" sldId="475"/>
            <ac:grpSpMk id="486" creationId="{BC31E5BD-557F-677F-A100-3146FF95520A}"/>
          </ac:grpSpMkLst>
        </pc:grpChg>
        <pc:grpChg chg="del mod">
          <ac:chgData name="Dong Zheng" userId="3c181caca29f1aa3" providerId="LiveId" clId="{141AAE77-C33B-4BB1-B4CE-C9F89CB9A10C}" dt="2022-07-22T03:00:33.462" v="2355"/>
          <ac:grpSpMkLst>
            <pc:docMk/>
            <pc:sldMk cId="1361027155" sldId="475"/>
            <ac:grpSpMk id="494" creationId="{98A31582-4815-80D9-C084-6E5327061175}"/>
          </ac:grpSpMkLst>
        </pc:grpChg>
        <pc:grpChg chg="mod">
          <ac:chgData name="Dong Zheng" userId="3c181caca29f1aa3" providerId="LiveId" clId="{141AAE77-C33B-4BB1-B4CE-C9F89CB9A10C}" dt="2022-07-22T03:00:33.462" v="2355"/>
          <ac:grpSpMkLst>
            <pc:docMk/>
            <pc:sldMk cId="1361027155" sldId="475"/>
            <ac:grpSpMk id="495" creationId="{19BCCF66-228B-CA60-6CDE-7AB0F3AB108D}"/>
          </ac:grpSpMkLst>
        </pc:grpChg>
        <pc:grpChg chg="del mod">
          <ac:chgData name="Dong Zheng" userId="3c181caca29f1aa3" providerId="LiveId" clId="{141AAE77-C33B-4BB1-B4CE-C9F89CB9A10C}" dt="2022-07-22T03:00:53.023" v="2392"/>
          <ac:grpSpMkLst>
            <pc:docMk/>
            <pc:sldMk cId="1361027155" sldId="475"/>
            <ac:grpSpMk id="499" creationId="{775DB7E2-89B1-A949-DED4-21CF8B2A12B0}"/>
          </ac:grpSpMkLst>
        </pc:grpChg>
        <pc:grpChg chg="del mod">
          <ac:chgData name="Dong Zheng" userId="3c181caca29f1aa3" providerId="LiveId" clId="{141AAE77-C33B-4BB1-B4CE-C9F89CB9A10C}" dt="2022-07-22T03:00:53.023" v="2392"/>
          <ac:grpSpMkLst>
            <pc:docMk/>
            <pc:sldMk cId="1361027155" sldId="475"/>
            <ac:grpSpMk id="521" creationId="{C41C0634-E893-8D7F-774C-039F87001736}"/>
          </ac:grpSpMkLst>
        </pc:grpChg>
        <pc:grpChg chg="del mod">
          <ac:chgData name="Dong Zheng" userId="3c181caca29f1aa3" providerId="LiveId" clId="{141AAE77-C33B-4BB1-B4CE-C9F89CB9A10C}" dt="2022-07-22T03:00:53.023" v="2392"/>
          <ac:grpSpMkLst>
            <pc:docMk/>
            <pc:sldMk cId="1361027155" sldId="475"/>
            <ac:grpSpMk id="522" creationId="{C126EDD9-D33A-052A-7855-5F6F12B36C76}"/>
          </ac:grpSpMkLst>
        </pc:grpChg>
        <pc:grpChg chg="del mod">
          <ac:chgData name="Dong Zheng" userId="3c181caca29f1aa3" providerId="LiveId" clId="{141AAE77-C33B-4BB1-B4CE-C9F89CB9A10C}" dt="2022-07-22T03:00:53.023" v="2392"/>
          <ac:grpSpMkLst>
            <pc:docMk/>
            <pc:sldMk cId="1361027155" sldId="475"/>
            <ac:grpSpMk id="523" creationId="{9E17F52D-E41C-5D26-B6B0-56ACA16257A5}"/>
          </ac:grpSpMkLst>
        </pc:grpChg>
        <pc:grpChg chg="del mod">
          <ac:chgData name="Dong Zheng" userId="3c181caca29f1aa3" providerId="LiveId" clId="{141AAE77-C33B-4BB1-B4CE-C9F89CB9A10C}" dt="2022-07-22T03:00:53.023" v="2392"/>
          <ac:grpSpMkLst>
            <pc:docMk/>
            <pc:sldMk cId="1361027155" sldId="475"/>
            <ac:grpSpMk id="524" creationId="{1B53A470-48A9-86EB-BA2C-1AF17C707080}"/>
          </ac:grpSpMkLst>
        </pc:grpChg>
        <pc:grpChg chg="del mod">
          <ac:chgData name="Dong Zheng" userId="3c181caca29f1aa3" providerId="LiveId" clId="{141AAE77-C33B-4BB1-B4CE-C9F89CB9A10C}" dt="2022-07-22T03:00:53.023" v="2392"/>
          <ac:grpSpMkLst>
            <pc:docMk/>
            <pc:sldMk cId="1361027155" sldId="475"/>
            <ac:grpSpMk id="525" creationId="{456178CF-6803-838A-5B63-46D1A3448889}"/>
          </ac:grpSpMkLst>
        </pc:grpChg>
        <pc:grpChg chg="mod">
          <ac:chgData name="Dong Zheng" userId="3c181caca29f1aa3" providerId="LiveId" clId="{141AAE77-C33B-4BB1-B4CE-C9F89CB9A10C}" dt="2022-07-22T03:00:53.023" v="2392"/>
          <ac:grpSpMkLst>
            <pc:docMk/>
            <pc:sldMk cId="1361027155" sldId="475"/>
            <ac:grpSpMk id="536" creationId="{6B84AEB8-F85D-72E0-E637-44E12B033A03}"/>
          </ac:grpSpMkLst>
        </pc:grpChg>
        <pc:grpChg chg="del mod">
          <ac:chgData name="Dong Zheng" userId="3c181caca29f1aa3" providerId="LiveId" clId="{141AAE77-C33B-4BB1-B4CE-C9F89CB9A10C}" dt="2022-07-22T03:01:09.791" v="2416"/>
          <ac:grpSpMkLst>
            <pc:docMk/>
            <pc:sldMk cId="1361027155" sldId="475"/>
            <ac:grpSpMk id="556" creationId="{B68CE7C0-4298-F14B-497E-DA397BEAADD8}"/>
          </ac:grpSpMkLst>
        </pc:grpChg>
        <pc:grpChg chg="del mod">
          <ac:chgData name="Dong Zheng" userId="3c181caca29f1aa3" providerId="LiveId" clId="{141AAE77-C33B-4BB1-B4CE-C9F89CB9A10C}" dt="2022-07-22T03:01:10.814" v="2418"/>
          <ac:grpSpMkLst>
            <pc:docMk/>
            <pc:sldMk cId="1361027155" sldId="475"/>
            <ac:grpSpMk id="560" creationId="{D7A8B212-C999-0AD1-705A-336E8E9FAE42}"/>
          </ac:grpSpMkLst>
        </pc:grpChg>
        <pc:grpChg chg="del mod">
          <ac:chgData name="Dong Zheng" userId="3c181caca29f1aa3" providerId="LiveId" clId="{141AAE77-C33B-4BB1-B4CE-C9F89CB9A10C}" dt="2022-07-22T03:01:12.806" v="2421"/>
          <ac:grpSpMkLst>
            <pc:docMk/>
            <pc:sldMk cId="1361027155" sldId="475"/>
            <ac:grpSpMk id="562" creationId="{E3540118-2F61-0F78-EF5E-06705397D33F}"/>
          </ac:grpSpMkLst>
        </pc:grpChg>
        <pc:grpChg chg="mod">
          <ac:chgData name="Dong Zheng" userId="3c181caca29f1aa3" providerId="LiveId" clId="{141AAE77-C33B-4BB1-B4CE-C9F89CB9A10C}" dt="2022-07-22T03:01:12.806" v="2421"/>
          <ac:grpSpMkLst>
            <pc:docMk/>
            <pc:sldMk cId="1361027155" sldId="475"/>
            <ac:grpSpMk id="565" creationId="{7D6AA8B3-59AB-64B1-2D45-211461BDEBAB}"/>
          </ac:grpSpMkLst>
        </pc:grpChg>
        <pc:grpChg chg="del mod">
          <ac:chgData name="Dong Zheng" userId="3c181caca29f1aa3" providerId="LiveId" clId="{141AAE77-C33B-4BB1-B4CE-C9F89CB9A10C}" dt="2022-07-22T03:01:50.131" v="2443"/>
          <ac:grpSpMkLst>
            <pc:docMk/>
            <pc:sldMk cId="1361027155" sldId="475"/>
            <ac:grpSpMk id="574" creationId="{7128DC5F-73B3-791A-DA5E-C7A9DBB671CB}"/>
          </ac:grpSpMkLst>
        </pc:grpChg>
        <pc:grpChg chg="mod">
          <ac:chgData name="Dong Zheng" userId="3c181caca29f1aa3" providerId="LiveId" clId="{141AAE77-C33B-4BB1-B4CE-C9F89CB9A10C}" dt="2022-07-22T03:01:50.131" v="2443"/>
          <ac:grpSpMkLst>
            <pc:docMk/>
            <pc:sldMk cId="1361027155" sldId="475"/>
            <ac:grpSpMk id="587" creationId="{EF771A91-627E-9708-864C-171C25BC25CA}"/>
          </ac:grpSpMkLst>
        </pc:grpChg>
        <pc:grpChg chg="del mod">
          <ac:chgData name="Dong Zheng" userId="3c181caca29f1aa3" providerId="LiveId" clId="{141AAE77-C33B-4BB1-B4CE-C9F89CB9A10C}" dt="2022-07-22T03:01:54.514" v="2445"/>
          <ac:grpSpMkLst>
            <pc:docMk/>
            <pc:sldMk cId="1361027155" sldId="475"/>
            <ac:grpSpMk id="588" creationId="{1E22A310-C438-9CB4-D882-9D3FACF61D39}"/>
          </ac:grpSpMkLst>
        </pc:grpChg>
        <pc:grpChg chg="mod">
          <ac:chgData name="Dong Zheng" userId="3c181caca29f1aa3" providerId="LiveId" clId="{141AAE77-C33B-4BB1-B4CE-C9F89CB9A10C}" dt="2022-07-22T03:01:54.514" v="2445"/>
          <ac:grpSpMkLst>
            <pc:docMk/>
            <pc:sldMk cId="1361027155" sldId="475"/>
            <ac:grpSpMk id="590" creationId="{73DE6983-7E90-CEF9-6352-B483412E1EFC}"/>
          </ac:grpSpMkLst>
        </pc:grpChg>
        <pc:grpChg chg="mod">
          <ac:chgData name="Dong Zheng" userId="3c181caca29f1aa3" providerId="LiveId" clId="{141AAE77-C33B-4BB1-B4CE-C9F89CB9A10C}" dt="2022-07-22T03:23:19.887" v="2856"/>
          <ac:grpSpMkLst>
            <pc:docMk/>
            <pc:sldMk cId="1361027155" sldId="475"/>
            <ac:grpSpMk id="602" creationId="{D60152FD-5CF7-6AFF-7BB7-E4B7DB35A1DA}"/>
          </ac:grpSpMkLst>
        </pc:grpChg>
        <pc:inkChg chg="add mod">
          <ac:chgData name="Dong Zheng" userId="3c181caca29f1aa3" providerId="LiveId" clId="{141AAE77-C33B-4BB1-B4CE-C9F89CB9A10C}" dt="2022-07-22T02:51:02.623" v="1899"/>
          <ac:inkMkLst>
            <pc:docMk/>
            <pc:sldMk cId="1361027155" sldId="475"/>
            <ac:inkMk id="2" creationId="{F354737A-C9A2-76CC-7803-F3BE49EE0642}"/>
          </ac:inkMkLst>
        </pc:inkChg>
        <pc:inkChg chg="add mod">
          <ac:chgData name="Dong Zheng" userId="3c181caca29f1aa3" providerId="LiveId" clId="{141AAE77-C33B-4BB1-B4CE-C9F89CB9A10C}" dt="2022-07-22T02:51:02.623" v="1899"/>
          <ac:inkMkLst>
            <pc:docMk/>
            <pc:sldMk cId="1361027155" sldId="475"/>
            <ac:inkMk id="3" creationId="{4BEFA583-59B8-B885-4D0D-02B5E9B6FAC9}"/>
          </ac:inkMkLst>
        </pc:inkChg>
        <pc:inkChg chg="add mod">
          <ac:chgData name="Dong Zheng" userId="3c181caca29f1aa3" providerId="LiveId" clId="{141AAE77-C33B-4BB1-B4CE-C9F89CB9A10C}" dt="2022-07-22T02:51:02.623" v="1899"/>
          <ac:inkMkLst>
            <pc:docMk/>
            <pc:sldMk cId="1361027155" sldId="475"/>
            <ac:inkMk id="4" creationId="{2341B402-B8C1-2ED8-FCC0-A1E9E0A46F0F}"/>
          </ac:inkMkLst>
        </pc:inkChg>
        <pc:inkChg chg="add mod">
          <ac:chgData name="Dong Zheng" userId="3c181caca29f1aa3" providerId="LiveId" clId="{141AAE77-C33B-4BB1-B4CE-C9F89CB9A10C}" dt="2022-07-22T02:51:02.623" v="1899"/>
          <ac:inkMkLst>
            <pc:docMk/>
            <pc:sldMk cId="1361027155" sldId="475"/>
            <ac:inkMk id="5" creationId="{56218F7B-E6CC-09F0-466D-59049FDB48A8}"/>
          </ac:inkMkLst>
        </pc:inkChg>
        <pc:inkChg chg="add mod">
          <ac:chgData name="Dong Zheng" userId="3c181caca29f1aa3" providerId="LiveId" clId="{141AAE77-C33B-4BB1-B4CE-C9F89CB9A10C}" dt="2022-07-22T02:51:02.623" v="1899"/>
          <ac:inkMkLst>
            <pc:docMk/>
            <pc:sldMk cId="1361027155" sldId="475"/>
            <ac:inkMk id="6" creationId="{B9E5370A-F87F-ABD5-7747-F98ACB9E97FE}"/>
          </ac:inkMkLst>
        </pc:inkChg>
        <pc:inkChg chg="add mod">
          <ac:chgData name="Dong Zheng" userId="3c181caca29f1aa3" providerId="LiveId" clId="{141AAE77-C33B-4BB1-B4CE-C9F89CB9A10C}" dt="2022-07-22T02:51:02.623" v="1899"/>
          <ac:inkMkLst>
            <pc:docMk/>
            <pc:sldMk cId="1361027155" sldId="475"/>
            <ac:inkMk id="7" creationId="{629546A4-43E0-B75D-DB51-26BF107538A2}"/>
          </ac:inkMkLst>
        </pc:inkChg>
        <pc:inkChg chg="add mod">
          <ac:chgData name="Dong Zheng" userId="3c181caca29f1aa3" providerId="LiveId" clId="{141AAE77-C33B-4BB1-B4CE-C9F89CB9A10C}" dt="2022-07-22T02:51:04.957" v="1903"/>
          <ac:inkMkLst>
            <pc:docMk/>
            <pc:sldMk cId="1361027155" sldId="475"/>
            <ac:inkMk id="8" creationId="{37B1AE70-5C07-0DEF-0D03-AA63A6E77E1D}"/>
          </ac:inkMkLst>
        </pc:inkChg>
        <pc:inkChg chg="add mod">
          <ac:chgData name="Dong Zheng" userId="3c181caca29f1aa3" providerId="LiveId" clId="{141AAE77-C33B-4BB1-B4CE-C9F89CB9A10C}" dt="2022-07-22T02:51:04.957" v="1903"/>
          <ac:inkMkLst>
            <pc:docMk/>
            <pc:sldMk cId="1361027155" sldId="475"/>
            <ac:inkMk id="9" creationId="{66611643-A7C2-61EB-3674-0A1BB86C46BC}"/>
          </ac:inkMkLst>
        </pc:inkChg>
        <pc:inkChg chg="add mod">
          <ac:chgData name="Dong Zheng" userId="3c181caca29f1aa3" providerId="LiveId" clId="{141AAE77-C33B-4BB1-B4CE-C9F89CB9A10C}" dt="2022-07-22T02:51:09.263" v="1911"/>
          <ac:inkMkLst>
            <pc:docMk/>
            <pc:sldMk cId="1361027155" sldId="475"/>
            <ac:inkMk id="11" creationId="{31E29C12-265C-BBE4-5086-95E2EE4C4C03}"/>
          </ac:inkMkLst>
        </pc:inkChg>
        <pc:inkChg chg="add mod">
          <ac:chgData name="Dong Zheng" userId="3c181caca29f1aa3" providerId="LiveId" clId="{141AAE77-C33B-4BB1-B4CE-C9F89CB9A10C}" dt="2022-07-22T02:51:09.263" v="1911"/>
          <ac:inkMkLst>
            <pc:docMk/>
            <pc:sldMk cId="1361027155" sldId="475"/>
            <ac:inkMk id="12" creationId="{BBAFE613-16FF-6ED0-A293-024686410F96}"/>
          </ac:inkMkLst>
        </pc:inkChg>
        <pc:inkChg chg="add mod">
          <ac:chgData name="Dong Zheng" userId="3c181caca29f1aa3" providerId="LiveId" clId="{141AAE77-C33B-4BB1-B4CE-C9F89CB9A10C}" dt="2022-07-22T02:51:09.263" v="1911"/>
          <ac:inkMkLst>
            <pc:docMk/>
            <pc:sldMk cId="1361027155" sldId="475"/>
            <ac:inkMk id="13" creationId="{202D8A33-276C-B935-F5A4-54A539DDE3A4}"/>
          </ac:inkMkLst>
        </pc:inkChg>
        <pc:inkChg chg="add mod">
          <ac:chgData name="Dong Zheng" userId="3c181caca29f1aa3" providerId="LiveId" clId="{141AAE77-C33B-4BB1-B4CE-C9F89CB9A10C}" dt="2022-07-22T02:51:09.263" v="1911"/>
          <ac:inkMkLst>
            <pc:docMk/>
            <pc:sldMk cId="1361027155" sldId="475"/>
            <ac:inkMk id="14" creationId="{3BFC63E4-2ED3-1343-97C5-8103DCF39EF3}"/>
          </ac:inkMkLst>
        </pc:inkChg>
        <pc:inkChg chg="add mod">
          <ac:chgData name="Dong Zheng" userId="3c181caca29f1aa3" providerId="LiveId" clId="{141AAE77-C33B-4BB1-B4CE-C9F89CB9A10C}" dt="2022-07-22T02:51:09.263" v="1911"/>
          <ac:inkMkLst>
            <pc:docMk/>
            <pc:sldMk cId="1361027155" sldId="475"/>
            <ac:inkMk id="15" creationId="{3F49CADF-8AD3-3AAF-37D6-D8F12375286A}"/>
          </ac:inkMkLst>
        </pc:inkChg>
        <pc:inkChg chg="add mod">
          <ac:chgData name="Dong Zheng" userId="3c181caca29f1aa3" providerId="LiveId" clId="{141AAE77-C33B-4BB1-B4CE-C9F89CB9A10C}" dt="2022-07-22T02:51:02.623" v="1899"/>
          <ac:inkMkLst>
            <pc:docMk/>
            <pc:sldMk cId="1361027155" sldId="475"/>
            <ac:inkMk id="17" creationId="{85E42867-BFA0-9A2E-07F2-B8E275128B2B}"/>
          </ac:inkMkLst>
        </pc:inkChg>
        <pc:inkChg chg="add mod">
          <ac:chgData name="Dong Zheng" userId="3c181caca29f1aa3" providerId="LiveId" clId="{141AAE77-C33B-4BB1-B4CE-C9F89CB9A10C}" dt="2022-07-22T02:51:02.623" v="1899"/>
          <ac:inkMkLst>
            <pc:docMk/>
            <pc:sldMk cId="1361027155" sldId="475"/>
            <ac:inkMk id="18" creationId="{8ABBAA77-E809-00F3-F2F4-BF7D3A3ACE88}"/>
          </ac:inkMkLst>
        </pc:inkChg>
        <pc:inkChg chg="add mod">
          <ac:chgData name="Dong Zheng" userId="3c181caca29f1aa3" providerId="LiveId" clId="{141AAE77-C33B-4BB1-B4CE-C9F89CB9A10C}" dt="2022-07-22T02:51:02.623" v="1899"/>
          <ac:inkMkLst>
            <pc:docMk/>
            <pc:sldMk cId="1361027155" sldId="475"/>
            <ac:inkMk id="19" creationId="{BF2FC229-4205-6E46-CEEC-3C4690C1B473}"/>
          </ac:inkMkLst>
        </pc:inkChg>
        <pc:inkChg chg="add mod">
          <ac:chgData name="Dong Zheng" userId="3c181caca29f1aa3" providerId="LiveId" clId="{141AAE77-C33B-4BB1-B4CE-C9F89CB9A10C}" dt="2022-07-22T02:51:02.623" v="1899"/>
          <ac:inkMkLst>
            <pc:docMk/>
            <pc:sldMk cId="1361027155" sldId="475"/>
            <ac:inkMk id="21" creationId="{AB2825D9-0031-F85A-DF69-92CC9496A562}"/>
          </ac:inkMkLst>
        </pc:inkChg>
        <pc:inkChg chg="add mod">
          <ac:chgData name="Dong Zheng" userId="3c181caca29f1aa3" providerId="LiveId" clId="{141AAE77-C33B-4BB1-B4CE-C9F89CB9A10C}" dt="2022-07-22T02:51:02.623" v="1899"/>
          <ac:inkMkLst>
            <pc:docMk/>
            <pc:sldMk cId="1361027155" sldId="475"/>
            <ac:inkMk id="22" creationId="{82CFF96A-1E2C-C754-A302-950B4F93FB96}"/>
          </ac:inkMkLst>
        </pc:inkChg>
        <pc:inkChg chg="add mod">
          <ac:chgData name="Dong Zheng" userId="3c181caca29f1aa3" providerId="LiveId" clId="{141AAE77-C33B-4BB1-B4CE-C9F89CB9A10C}" dt="2022-07-22T02:51:02.623" v="1899"/>
          <ac:inkMkLst>
            <pc:docMk/>
            <pc:sldMk cId="1361027155" sldId="475"/>
            <ac:inkMk id="23" creationId="{DAD132F5-B04A-F2E1-C451-138B198AAC66}"/>
          </ac:inkMkLst>
        </pc:inkChg>
        <pc:inkChg chg="add mod">
          <ac:chgData name="Dong Zheng" userId="3c181caca29f1aa3" providerId="LiveId" clId="{141AAE77-C33B-4BB1-B4CE-C9F89CB9A10C}" dt="2022-07-22T02:51:02.623" v="1899"/>
          <ac:inkMkLst>
            <pc:docMk/>
            <pc:sldMk cId="1361027155" sldId="475"/>
            <ac:inkMk id="25" creationId="{E20AE2D9-5D81-7E34-59B0-8BD4B1B11321}"/>
          </ac:inkMkLst>
        </pc:inkChg>
        <pc:inkChg chg="add mod">
          <ac:chgData name="Dong Zheng" userId="3c181caca29f1aa3" providerId="LiveId" clId="{141AAE77-C33B-4BB1-B4CE-C9F89CB9A10C}" dt="2022-07-22T02:51:02.623" v="1899"/>
          <ac:inkMkLst>
            <pc:docMk/>
            <pc:sldMk cId="1361027155" sldId="475"/>
            <ac:inkMk id="26" creationId="{91B57DAE-AC4B-9E53-E907-9A44543C156C}"/>
          </ac:inkMkLst>
        </pc:inkChg>
        <pc:inkChg chg="add mod">
          <ac:chgData name="Dong Zheng" userId="3c181caca29f1aa3" providerId="LiveId" clId="{141AAE77-C33B-4BB1-B4CE-C9F89CB9A10C}" dt="2022-07-22T02:51:02.623" v="1899"/>
          <ac:inkMkLst>
            <pc:docMk/>
            <pc:sldMk cId="1361027155" sldId="475"/>
            <ac:inkMk id="27" creationId="{D1A730AC-11B2-A2B7-F02E-3C52343EF210}"/>
          </ac:inkMkLst>
        </pc:inkChg>
        <pc:inkChg chg="add mod">
          <ac:chgData name="Dong Zheng" userId="3c181caca29f1aa3" providerId="LiveId" clId="{141AAE77-C33B-4BB1-B4CE-C9F89CB9A10C}" dt="2022-07-22T02:51:04.957" v="1903"/>
          <ac:inkMkLst>
            <pc:docMk/>
            <pc:sldMk cId="1361027155" sldId="475"/>
            <ac:inkMk id="29" creationId="{13AC71E1-2E81-7F8C-F2D6-B38D52092929}"/>
          </ac:inkMkLst>
        </pc:inkChg>
        <pc:inkChg chg="add mod">
          <ac:chgData name="Dong Zheng" userId="3c181caca29f1aa3" providerId="LiveId" clId="{141AAE77-C33B-4BB1-B4CE-C9F89CB9A10C}" dt="2022-07-22T02:51:04.957" v="1903"/>
          <ac:inkMkLst>
            <pc:docMk/>
            <pc:sldMk cId="1361027155" sldId="475"/>
            <ac:inkMk id="30" creationId="{41F37904-33D7-C8BF-A72E-4F55EDC14700}"/>
          </ac:inkMkLst>
        </pc:inkChg>
        <pc:inkChg chg="add mod">
          <ac:chgData name="Dong Zheng" userId="3c181caca29f1aa3" providerId="LiveId" clId="{141AAE77-C33B-4BB1-B4CE-C9F89CB9A10C}" dt="2022-07-22T02:51:04.957" v="1903"/>
          <ac:inkMkLst>
            <pc:docMk/>
            <pc:sldMk cId="1361027155" sldId="475"/>
            <ac:inkMk id="31" creationId="{C0571649-A23F-5072-FD75-6127DDE58727}"/>
          </ac:inkMkLst>
        </pc:inkChg>
        <pc:inkChg chg="add mod">
          <ac:chgData name="Dong Zheng" userId="3c181caca29f1aa3" providerId="LiveId" clId="{141AAE77-C33B-4BB1-B4CE-C9F89CB9A10C}" dt="2022-07-22T02:51:09.263" v="1911"/>
          <ac:inkMkLst>
            <pc:docMk/>
            <pc:sldMk cId="1361027155" sldId="475"/>
            <ac:inkMk id="33" creationId="{46B0174E-E7A0-E08E-C3C4-9FF744E7CB9B}"/>
          </ac:inkMkLst>
        </pc:inkChg>
        <pc:inkChg chg="add mod">
          <ac:chgData name="Dong Zheng" userId="3c181caca29f1aa3" providerId="LiveId" clId="{141AAE77-C33B-4BB1-B4CE-C9F89CB9A10C}" dt="2022-07-22T02:51:09.263" v="1911"/>
          <ac:inkMkLst>
            <pc:docMk/>
            <pc:sldMk cId="1361027155" sldId="475"/>
            <ac:inkMk id="35" creationId="{30FFF9F5-2C26-5ECB-AF44-A5B9F6121DA5}"/>
          </ac:inkMkLst>
        </pc:inkChg>
        <pc:inkChg chg="add mod">
          <ac:chgData name="Dong Zheng" userId="3c181caca29f1aa3" providerId="LiveId" clId="{141AAE77-C33B-4BB1-B4CE-C9F89CB9A10C}" dt="2022-07-22T02:51:09.263" v="1911"/>
          <ac:inkMkLst>
            <pc:docMk/>
            <pc:sldMk cId="1361027155" sldId="475"/>
            <ac:inkMk id="36" creationId="{6717594B-3249-3513-B10A-0C0F854E8CDA}"/>
          </ac:inkMkLst>
        </pc:inkChg>
        <pc:inkChg chg="add mod">
          <ac:chgData name="Dong Zheng" userId="3c181caca29f1aa3" providerId="LiveId" clId="{141AAE77-C33B-4BB1-B4CE-C9F89CB9A10C}" dt="2022-07-22T02:51:09.263" v="1911"/>
          <ac:inkMkLst>
            <pc:docMk/>
            <pc:sldMk cId="1361027155" sldId="475"/>
            <ac:inkMk id="37" creationId="{5DFF4C62-A92B-E365-E957-06430B6C76B8}"/>
          </ac:inkMkLst>
        </pc:inkChg>
        <pc:inkChg chg="add mod">
          <ac:chgData name="Dong Zheng" userId="3c181caca29f1aa3" providerId="LiveId" clId="{141AAE77-C33B-4BB1-B4CE-C9F89CB9A10C}" dt="2022-07-22T02:51:09.263" v="1911"/>
          <ac:inkMkLst>
            <pc:docMk/>
            <pc:sldMk cId="1361027155" sldId="475"/>
            <ac:inkMk id="38" creationId="{D5AE9619-8677-253B-D854-6F842A195F9A}"/>
          </ac:inkMkLst>
        </pc:inkChg>
        <pc:inkChg chg="add del">
          <ac:chgData name="Dong Zheng" userId="3c181caca29f1aa3" providerId="LiveId" clId="{141AAE77-C33B-4BB1-B4CE-C9F89CB9A10C}" dt="2022-07-22T02:51:37.961" v="1915" actId="478"/>
          <ac:inkMkLst>
            <pc:docMk/>
            <pc:sldMk cId="1361027155" sldId="475"/>
            <ac:inkMk id="39" creationId="{09A73332-B12E-2031-27FB-0D7077FC8141}"/>
          </ac:inkMkLst>
        </pc:inkChg>
        <pc:inkChg chg="add del">
          <ac:chgData name="Dong Zheng" userId="3c181caca29f1aa3" providerId="LiveId" clId="{141AAE77-C33B-4BB1-B4CE-C9F89CB9A10C}" dt="2022-07-22T02:51:37.961" v="1915" actId="478"/>
          <ac:inkMkLst>
            <pc:docMk/>
            <pc:sldMk cId="1361027155" sldId="475"/>
            <ac:inkMk id="42" creationId="{D684539C-F339-4798-A68F-C437A5035EE5}"/>
          </ac:inkMkLst>
        </pc:inkChg>
        <pc:inkChg chg="add del">
          <ac:chgData name="Dong Zheng" userId="3c181caca29f1aa3" providerId="LiveId" clId="{141AAE77-C33B-4BB1-B4CE-C9F89CB9A10C}" dt="2022-07-22T02:51:37.961" v="1915" actId="478"/>
          <ac:inkMkLst>
            <pc:docMk/>
            <pc:sldMk cId="1361027155" sldId="475"/>
            <ac:inkMk id="43" creationId="{EB7E72BD-B4F5-86A2-F293-2306288D832B}"/>
          </ac:inkMkLst>
        </pc:inkChg>
        <pc:inkChg chg="add del">
          <ac:chgData name="Dong Zheng" userId="3c181caca29f1aa3" providerId="LiveId" clId="{141AAE77-C33B-4BB1-B4CE-C9F89CB9A10C}" dt="2022-07-22T02:51:37.961" v="1915" actId="478"/>
          <ac:inkMkLst>
            <pc:docMk/>
            <pc:sldMk cId="1361027155" sldId="475"/>
            <ac:inkMk id="44" creationId="{3DD7E0C4-CF02-BD6C-EC48-0F5145195D9B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45" creationId="{D94EB297-17BD-F442-87BA-0BF17252B024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46" creationId="{B38185EA-CD9D-FDF9-7D76-1C694CFAAC60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47" creationId="{8A38B6F6-6671-C7DA-555B-CF6122A938DA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48" creationId="{F84BE02F-6D5B-4FCA-E047-8064FFCE59FD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49" creationId="{618F7A04-0A8E-9BAD-AE96-3AF704C9FEBE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50" creationId="{CAFDEA30-21F7-6E0E-7F9B-F580F31727BC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51" creationId="{E1C6BC9F-9E29-C695-84FD-9FEA521869A5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52" creationId="{1D833D5B-9AFB-A1E8-1402-19ACF6B0CDA0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53" creationId="{290E0B6E-24AD-B6C7-DEDB-731DF109409B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54" creationId="{ED1B05B2-2E62-A8E1-5EFB-2FC4F010C306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55" creationId="{492EAB95-9BBF-B920-F522-33C160FEB1C4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56" creationId="{20324F40-BB43-9A10-1E84-A28723EB93EB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57" creationId="{E4886CEB-1821-DA5C-1DD4-39B7198FE32B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58" creationId="{7E44B1F3-8C02-06B3-0281-2B372DD582A1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59" creationId="{E4B74FE2-01D8-64C7-9E72-C041355C27C3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64" creationId="{F7FEF355-2DEB-2E8A-D3DE-101FD0CC90DF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65" creationId="{4A2D446B-5DC3-C6A6-CB6B-8254D5D22D72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66" creationId="{3200BB59-8B6E-9E8B-D251-864D78485A20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67" creationId="{43E92B42-5726-E167-4C6A-E9A8E8AE96B4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70" creationId="{B2B75F69-6C22-E50B-7FF8-FAD5C668A638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71" creationId="{92567ADD-1B54-318A-5917-98A9E67F658A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72" creationId="{7729A37E-EBBC-5981-0885-4993142B5274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73" creationId="{01FDC0DC-F39C-78A0-6773-FB3522EC5E88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75" creationId="{A71DFB57-BAC9-6C2F-2FD1-D303EA47D46A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76" creationId="{6019D559-38D3-435C-D663-30D73FA6A21B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78" creationId="{17E3323C-6DDC-59EC-292E-69C66B4374C7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79" creationId="{26CF6AE1-2651-F8DC-DA5F-244CD96FD613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81" creationId="{F80C6B47-68D3-7202-0D75-D52D7148114C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82" creationId="{101FD6C6-7315-669A-8421-C4B163F4E323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84" creationId="{6D59EB70-1E71-DF14-4D1B-E9A30568A569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85" creationId="{FFAD173C-C38B-BE18-40B0-5C586C9495AE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86" creationId="{FDBF40F1-6C6B-AE26-306D-2C580DE871DB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88" creationId="{358E050C-D1CA-FAE9-070C-AE42409E9543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89" creationId="{09BC266A-221B-352E-BBB6-E60021863F1E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90" creationId="{88705776-AE3E-D08B-AC7D-AF76093DEA98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92" creationId="{17B4EA6A-DBB7-1153-52A6-037516D84B6E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93" creationId="{A35A28AA-886D-367D-9960-FB887B6ADB4A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94" creationId="{2F443A9E-6A73-A8A7-2CF8-8DD4AF29210F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95" creationId="{C5A2FDE2-2857-302A-F0A0-9C45A57C7728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96" creationId="{5A375E84-6344-E661-9864-C8D018C7003A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97" creationId="{031CD667-096B-A7A5-A8AB-867DDB3A83F8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98" creationId="{0FAF8E06-0981-C43A-F9F6-1CC19614F42E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99" creationId="{04166C49-A900-C18D-9368-7DDFF9EFCBE6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01" creationId="{2D988976-1DE8-CFB6-9C4B-CE023C494543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02" creationId="{934C3EB2-5780-DBF7-1FF8-5F854A21D4EF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03" creationId="{0068F2FB-6C09-7540-AD90-7C20F27F8EF4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04" creationId="{F036E006-67D5-0477-983A-F515C9DB578B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05" creationId="{F5D55065-C458-97A4-EA8F-ADC34955BCF5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07" creationId="{1B3C9B13-0998-6C66-CAE9-DF6E8B29E2F6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08" creationId="{441DB128-CF46-068C-F673-576BF8DEEF5D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10" creationId="{BAB8DBA6-A4AE-A3FC-C14C-146DFC42FB1D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11" creationId="{F32FB958-C3D7-C6B1-96AE-FCFA5D180209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13" creationId="{1F55E163-FE14-E73B-0567-C521E678696F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14" creationId="{0E91C1D9-9474-BC1D-18A5-E971FBF6D237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16" creationId="{5B8777A1-F8F9-7F7E-F37F-192003A4A00D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17" creationId="{13795BA2-6FA0-2FFA-2549-1D7BE2DEEFA4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19" creationId="{33BD9EBF-48F0-F09D-9269-65F2F43D7367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20" creationId="{D9200265-0C6D-8C0C-6FE7-A592AF921891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21" creationId="{898F46E1-3D28-B783-B538-B61EA22F58E1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22" creationId="{36F480B1-0D04-78E3-32EC-FDE14ABD40EE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24" creationId="{BB69D080-46B7-C862-55A7-65016EAEB28C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25" creationId="{C76CB166-213B-55A7-B150-BDB4640FAA46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26" creationId="{73091A50-7E06-118F-C9CD-5A49296871FD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27" creationId="{E67677A7-B7B3-1678-62AF-52AC44000D63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28" creationId="{F99F97F4-5805-C53B-D744-29997044F0A7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29" creationId="{61687540-27C5-E480-3D6A-3A7A02AE660C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30" creationId="{E275FDB7-FFF5-6E1C-AA46-1809B1FB43D7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31" creationId="{58D02D29-44E7-5C5A-76DC-9AD4736875DC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32" creationId="{A2F82892-BAC1-5D60-D3D3-5D37C0EF05FC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33" creationId="{356C04FC-A9ED-8BBA-CE4A-D098515749CD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34" creationId="{D4B3E984-A1D9-9259-772E-D1F2F1D02470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37" creationId="{FDDD23D2-3A65-71EB-0A4E-98DF956040A5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38" creationId="{241A4635-E49A-CB27-2453-0BDB84C006B6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39" creationId="{03735858-CBED-0558-DB75-2C7F300F2E18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40" creationId="{EE213D06-ACE3-90DC-0636-53C97FEDA51D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42" creationId="{DE32D1F9-BE4B-DB12-1897-EB2E69696AE2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43" creationId="{22BE1BA0-1160-51DF-77A1-28525EE71C63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44" creationId="{F9F7645B-5746-DECF-3CA9-209352479DF9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45" creationId="{06CE7E24-D68F-5693-5F81-C80BE2335C63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47" creationId="{71F3C074-9B9F-4E31-2117-68AF5B2F90B5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48" creationId="{D7100711-6B56-CADF-D1F5-BA6588194F6B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49" creationId="{CA820A08-349F-D082-C753-21C3E2020ED6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50" creationId="{13DEE87C-E29A-0625-1C14-7300F7ADAD21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51" creationId="{3A722D58-06A3-5BE4-A638-BF13FA14256A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52" creationId="{CD5DEA02-3728-698D-57C9-979897EB9D14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53" creationId="{05839B91-7842-2BC7-E5F1-31481FCE299C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54" creationId="{77DA7F0E-BE47-9682-B21C-0943B4F369AB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56" creationId="{F64D5AB4-3BF8-DE1B-F6F4-6E0D17471176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57" creationId="{1D23AAF3-B4F7-1C73-30F7-4F155D03402F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58" creationId="{A147BC25-CF6C-A379-930A-0D1C5D1AB546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59" creationId="{7AD2FF59-D3F0-5575-61C4-B781FCF5CD23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60" creationId="{CF497F38-8CA9-8E21-8FC1-11A2805EF843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62" creationId="{9E6272F8-E4ED-BAD9-175B-720E5FFAE2E4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63" creationId="{3CA9F79A-EEE5-53A5-5861-871B1F6C242C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64" creationId="{E3608A0E-4C41-C362-2E54-C5F793EB6D62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65" creationId="{FB42322F-AE35-334E-4AAA-4C80EE35D18F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67" creationId="{420F2E94-00B6-D515-7DC1-2381D90B2B7E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68" creationId="{7AFCFC81-81A1-68AE-F1DD-F6B99C6D0C59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70" creationId="{F959F8F4-976D-3B88-185E-C65C8321491D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71" creationId="{126DCF0E-E10D-D2B6-0BF4-2D4333FD7B15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72" creationId="{215D072B-134E-22D8-FB65-C4BD967C44D8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73" creationId="{87B9A642-9847-6511-C89E-482430327D79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75" creationId="{C61D8FD7-F8A8-5E59-2568-4A229B456729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76" creationId="{A5EE0076-0BD1-3A52-F24E-7122E7C33B8A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78" creationId="{D165F6F5-19DA-CC99-AA16-A1FBDC130CFE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79" creationId="{AF5AD3E9-B13F-21D9-DBFD-29A0786BB42C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80" creationId="{29417745-BF66-6324-D84D-14580C73472F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81" creationId="{59F71666-45F4-A1B0-0E32-F90B51DD9BCE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82" creationId="{D8ED01F6-3F0D-218E-A024-BB359FDBD648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84" creationId="{DE6988C7-E526-6951-7759-7537838967FB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85" creationId="{8EB29CA5-8B52-81D7-28E7-94ABD0319F11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86" creationId="{93F745F0-D6E4-A86C-300F-D93F90664AC7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87" creationId="{C29B973C-6D28-071F-E867-FF60550EB116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88" creationId="{9CBF0674-4211-8370-741D-EFB8646FAA43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89" creationId="{46D2EBA5-3217-4506-5FDF-FB8EA74AE83B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90" creationId="{A0923ABE-B810-41C6-06FB-46E2140040FB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91" creationId="{3965FE86-A000-CB73-C6E8-DA9EB9B7CF14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92" creationId="{7567ED79-06BE-E6E1-FC23-B65DED57B1F8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93" creationId="{B696557A-5341-98D7-9E73-D6C4ABA45FBF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94" creationId="{85D95378-8FD8-81CE-7155-5356C2ABEE85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95" creationId="{0C77281A-91B8-C872-FAF5-1F5A2C37C24A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96" creationId="{A330CCCD-FF4D-000C-69B4-9A3577AA2906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197" creationId="{2103A769-C1D3-2E79-B476-BEC0D65F0ECF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00" creationId="{3A4FB17C-6B61-B52E-94F3-EEF5778E635C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01" creationId="{DCDA2C29-2C4E-8678-CE62-EDE680E0B5DE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02" creationId="{8AF04D4A-B34B-EFAD-8E34-0C7B638E20E0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03" creationId="{1C4268D3-0DC7-4E88-8FF1-3A5AEB7D5A80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05" creationId="{FF35B3CC-CC4F-CED3-2E37-846B96DDF1E8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06" creationId="{09D5323D-59E4-7024-0F94-49280AB42D3B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07" creationId="{78D00751-D7F3-0BD2-A3C4-FC178DE9A145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08" creationId="{333121A0-82A3-A7CC-430B-DA9DC0B76217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09" creationId="{042ED46C-742C-055B-E7E7-CDFA890FE0D6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10" creationId="{386BA94B-0DD8-47F6-AA74-102BD8229A56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11" creationId="{97CA5181-F903-6A65-9FF9-265FF42B3B36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14" creationId="{9CFEA671-DB54-1929-2510-9EE10231D740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16" creationId="{A0B5C53B-B581-B4B1-1B11-7F2826D1EBDE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18" creationId="{4607098D-4102-BB15-FEF8-BBD1CAC059AA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19" creationId="{74A2D0F5-F63C-F63C-8BCB-282DA3BCE73C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20" creationId="{A065F53D-4FF0-8DA1-A0BD-BD9013CE4355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22" creationId="{71074F60-77E7-D65B-8C3B-31704C1ABDA7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23" creationId="{13198E8A-E588-4802-657C-79F6EE46F5B4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24" creationId="{A6B037E8-EC07-CB10-7BAA-1C09895A6A49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25" creationId="{A26E41E2-2A6E-0E88-E80C-DB487E43FD30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26" creationId="{EB397945-42BF-038D-1C80-997CE609B397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28" creationId="{46FEE98F-6068-D81B-EC56-F305470FCFEE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30" creationId="{BE0324D7-D2C2-136D-E7D9-313C94417B75}"/>
          </ac:inkMkLst>
        </pc:inkChg>
        <pc:inkChg chg="add mod">
          <ac:chgData name="Dong Zheng" userId="3c181caca29f1aa3" providerId="LiveId" clId="{141AAE77-C33B-4BB1-B4CE-C9F89CB9A10C}" dt="2022-07-22T02:56:46.210" v="2097"/>
          <ac:inkMkLst>
            <pc:docMk/>
            <pc:sldMk cId="1361027155" sldId="475"/>
            <ac:inkMk id="231" creationId="{78CCCC19-BE7E-702C-1F63-0DE6027EE897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33" creationId="{9A98A032-460B-B537-9254-D986CA6C0B3A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34" creationId="{2004928E-2273-6557-74EC-52A167966896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35" creationId="{27A9135B-D956-0330-2520-4C42396AD5A2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36" creationId="{EF754A71-D96F-269D-52AB-93CC4EF19C12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37" creationId="{13D14E99-3FD3-D407-EE42-2DF595A9163D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38" creationId="{35856407-FF46-AAD1-592A-F744D896CC48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39" creationId="{8123B8BC-0882-BC36-8EFE-A044D4815C59}"/>
          </ac:inkMkLst>
        </pc:inkChg>
        <pc:inkChg chg="add del">
          <ac:chgData name="Dong Zheng" userId="3c181caca29f1aa3" providerId="LiveId" clId="{141AAE77-C33B-4BB1-B4CE-C9F89CB9A10C}" dt="2022-07-22T02:57:03.521" v="2109"/>
          <ac:inkMkLst>
            <pc:docMk/>
            <pc:sldMk cId="1361027155" sldId="475"/>
            <ac:inkMk id="240" creationId="{3DC474EA-45BD-18B5-FE2F-AE50E7F0B083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43" creationId="{C645F9D7-23FF-CC8D-85C1-332DA6609581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44" creationId="{B8038BFE-74D6-3FB5-7EDF-8E708C24A8DA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45" creationId="{B81F40A2-0BE6-9DBC-B823-1A7F07E6FB18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46" creationId="{0C82992E-582B-C19B-E44A-294470257B9C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47" creationId="{A88471C7-D6D9-5D20-2836-794B70C086F9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48" creationId="{A0641ABA-9A15-5958-2E4A-3DAD4E4F0DEE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50" creationId="{1A66C3CF-78A4-F3B8-C235-19B3FF5308FB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51" creationId="{A08D12DF-B8A0-C3C8-201A-5B4D87CE8645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52" creationId="{42F0E8BC-CC7F-04E3-7275-2731C84D87AA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53" creationId="{6FB8B30B-ADB7-E167-FD83-7C820A23B3DF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55" creationId="{DBE0505E-D018-727B-9202-0BB30F9A9D88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57" creationId="{D7E01A66-7919-17C3-21B3-505AE8C6D10F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58" creationId="{4A05D756-B3DD-E5AC-0F03-842E4CD21DF5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60" creationId="{6487BDFA-9C0D-6A8B-09BC-5AF7CD8E9F1E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62" creationId="{B699C0AB-1B5C-2196-33BB-144F122D9BF4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63" creationId="{3EBB1BE4-63D2-AAC7-96D8-2B670841465C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64" creationId="{55573133-A3EA-DE2B-345B-54A11AB9A730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65" creationId="{D6C76BFB-DE9D-083D-F3AE-7FBA7E24E39D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66" creationId="{F0105A81-1AEB-BCFE-3AAB-9FFDB8AA30CC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67" creationId="{4838A5CE-03D6-76B8-CFC6-B52A0AB23295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68" creationId="{7A26D967-B5F5-3E47-8B3D-ED66D5EE5AFC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69" creationId="{883CFC14-F3D4-F2BB-D1E2-614E0BD65D3A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70" creationId="{B62E852D-3999-4235-8608-1527ED487325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71" creationId="{D77A6775-2FA3-BD6E-5D60-50C5CB3DD14C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72" creationId="{ECB007CA-2564-6070-277E-EA592CE4724E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74" creationId="{3A0B6125-6C34-B0FC-5DE8-8C8A9AB73EBD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75" creationId="{C782DDC4-C839-A87D-5953-F3F5C0F42D9A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76" creationId="{9A5CD445-B73A-6456-4689-8574A7B5C412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77" creationId="{6F708AE1-269E-4E50-B2E6-9971187BF216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79" creationId="{32FA5D9F-6134-D2EF-0C99-7C332D58819C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80" creationId="{32EC6AC9-FB98-6FA3-BD7E-E06366B9D448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81" creationId="{84483F59-FAA2-2356-DAF7-6176681FDB02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82" creationId="{3A1FDFCA-1228-AB6D-69C8-988FAB9ECF78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83" creationId="{F89BFE53-1871-7F22-453F-BE783BD215C8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84" creationId="{01DFD557-C8FE-B02E-FE9D-B14F430E3D16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85" creationId="{9181ACC2-3FDA-8EBC-769F-8DD430BF4B96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86" creationId="{9BF98532-2853-49AC-6507-39F23450B928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88" creationId="{5C24471C-DAC5-1C9B-F947-D99463C076DA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89" creationId="{3EF89A5F-26FE-B37D-836E-E586280A6023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90" creationId="{98341B96-CCC9-3CCD-4BF6-6DD57C16AFA0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91" creationId="{27D853FD-43D4-E6BC-92F9-AEB873CD76CD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92" creationId="{A42ACCE5-ED49-4510-2B67-866A0D33B3C0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93" creationId="{99B82F12-1F6F-1CC6-29D7-440FE3261D3A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94" creationId="{9555BB57-51A9-7C99-A8C6-5C9B46B6D309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95" creationId="{6C3FD618-7D85-E4CD-2BAF-35E7AD36C7F7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97" creationId="{5D5D3240-80F2-BF9B-67DE-D3321D5A4902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98" creationId="{49141F0B-190D-3C91-93AB-8AF889584B8E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299" creationId="{B09DB587-C53C-43C0-8854-E7FF9DE5CE9A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01" creationId="{34684E34-9109-B80A-E195-32A1E0FFD035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02" creationId="{358CEF71-E784-E3CC-0095-51B5800D3EB0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03" creationId="{91CB96FE-6829-3B25-BDC0-803DCC0277FA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04" creationId="{1DDC3DD5-B59C-AD7D-1AB1-FA7CF7126414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05" creationId="{C11FE6D1-9F51-FDA5-D96F-51E253AF76F6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06" creationId="{18CF252F-1B5B-ECF4-02A0-10FF88E04964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07" creationId="{6BCE3BC4-146F-ADC7-FFDF-0EF6686DE027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08" creationId="{9A3795A7-75A3-D0EB-DB7F-394EA562D844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09" creationId="{C104F9FE-BCE1-9886-BBF9-2AE1BFFCE8AE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10" creationId="{B82F0978-2A84-6AD0-C3AD-DFAC964E947E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11" creationId="{6A1F5EED-0390-9D65-40FC-81F2437D08C4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12" creationId="{F6CA3553-01A7-314D-5912-1676A10D1692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14" creationId="{CCD2333C-C3B0-4B66-53CE-E368070BFF6B}"/>
          </ac:inkMkLst>
        </pc:inkChg>
        <pc:inkChg chg="add mod">
          <ac:chgData name="Dong Zheng" userId="3c181caca29f1aa3" providerId="LiveId" clId="{141AAE77-C33B-4BB1-B4CE-C9F89CB9A10C}" dt="2022-07-22T02:58:15.912" v="2186"/>
          <ac:inkMkLst>
            <pc:docMk/>
            <pc:sldMk cId="1361027155" sldId="475"/>
            <ac:inkMk id="316" creationId="{CFE84683-5ED3-BE49-5A8C-E26FE9AD95AA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18" creationId="{68EB5F9F-C909-8128-4182-AAC2A1F7B798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20" creationId="{2917A576-2E24-8315-6BDE-AF6FC1F02B0C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21" creationId="{780F8B74-7743-1590-7FF1-7DB5F55CFF9D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22" creationId="{CE585266-B01E-6BC1-85B6-2A409611FC2C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23" creationId="{AF06FDE4-F712-8DD6-41C2-7C6CD51FB170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24" creationId="{386AD615-82F5-6C58-13FE-3592ED2DA382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25" creationId="{E6BFCB6A-4459-BDF3-518D-055A55AE85C6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26" creationId="{795A30BD-C030-DF6A-54A7-6A5F3325C879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27" creationId="{A9487E3F-945D-61FE-A931-B0893B5A6097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28" creationId="{6756C705-F4D2-343E-A027-28FCE2173163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29" creationId="{89F77A8B-2EB0-C82F-BA23-5CBB2C7BADAA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30" creationId="{F1C566CD-2A00-7FC8-F163-CF38E8941617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31" creationId="{C958E5FB-3D6D-D795-8F04-7655ACF22B7E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32" creationId="{9ED87FD2-8E43-5716-808A-012C7DBFC38F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33" creationId="{4594005B-35F9-720A-E995-B4C8ED41125A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34" creationId="{5E477E6F-5E32-8B79-A1CD-F5A181DD7352}"/>
          </ac:inkMkLst>
        </pc:inkChg>
        <pc:inkChg chg="add del">
          <ac:chgData name="Dong Zheng" userId="3c181caca29f1aa3" providerId="LiveId" clId="{141AAE77-C33B-4BB1-B4CE-C9F89CB9A10C}" dt="2022-07-22T02:58:46.499" v="2213" actId="478"/>
          <ac:inkMkLst>
            <pc:docMk/>
            <pc:sldMk cId="1361027155" sldId="475"/>
            <ac:inkMk id="336" creationId="{2746B486-E13C-7086-2953-3D2DBD41B75A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37" creationId="{68CD31FE-130A-1AFF-9677-F555D2DE674F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38" creationId="{0FF9F15C-340C-5839-77F7-1C60837543C6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39" creationId="{1169AC07-3B22-E141-B1D8-DF2C2EE4D380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40" creationId="{8E424EB3-4201-89D9-3736-15D34A12D395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41" creationId="{424CC34B-C07E-051D-EA94-B24F28EEE04D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42" creationId="{72DFB90F-1371-A0B9-001D-E9D55C04CE09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43" creationId="{A7DE452D-CCC0-747D-C6E7-BC8185C17D2E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44" creationId="{9D618880-0615-A225-89E6-AD3E15E49520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45" creationId="{F51D0285-3848-03A0-A0F1-F44FDB9F4EEC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46" creationId="{820A571A-6ED7-9892-2EF2-915C334C400C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47" creationId="{CA45788A-9170-8B5F-7DC2-24BB27CB288B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48" creationId="{BB824D43-8174-E11E-411F-A591FCCAA981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49" creationId="{959DFE87-EF4B-395D-0B4B-60C2CCC2CEFB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50" creationId="{032C4587-8D02-F11A-C044-78D3C15C3328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51" creationId="{AA293690-4B2F-C89D-4012-6214931B5112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52" creationId="{30CF9CEA-B1E9-97FB-9463-831F60299752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53" creationId="{49336261-7661-9AE0-1515-944358AC61E4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54" creationId="{E9618CEE-77C1-1291-82CF-59F35E86D341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56" creationId="{B30E3157-526A-0E49-DB8E-D1A2CA48BADC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58" creationId="{FE389D1D-8898-9172-7454-69767DA58322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59" creationId="{3C1A794C-54C3-7265-0675-A509254D9C59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60" creationId="{D94D6149-3BE7-5E4C-F450-446F56751F0F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61" creationId="{ED461AD3-0464-3820-DCC3-0779AD0287DB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62" creationId="{6B4A8626-7DB5-790C-6DCB-31E45DF85DCE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64" creationId="{B61A953E-785D-967D-7D9D-3B188DB5C59E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65" creationId="{B902454E-FFC6-67B4-D8AB-88FE3C5A111E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66" creationId="{360290DA-44CD-F7F6-AE5E-4963444DA369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67" creationId="{B0D801BE-49BF-E54C-F15D-C2EB7BD4BE74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69" creationId="{4E649AB3-A92E-4413-944C-7841F15B5383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70" creationId="{C353BCC0-CCA3-56B9-72D5-AD26B071750C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71" creationId="{81CF4D8F-2F84-4284-711B-4F5E2AA08B63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72" creationId="{EFC5B477-105F-5F16-313B-AB6F792AE70C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73" creationId="{424BE06A-1C4A-CF5D-5048-718373ADA1ED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74" creationId="{8C5BDE0D-4384-DBC8-AD80-76717A6F16B8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75" creationId="{BB95ECA3-5140-7855-D9B9-46722A6128F6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76" creationId="{1EC3674C-8E91-4E08-2234-B9D206EFFB56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77" creationId="{E1413107-7C87-C23E-281B-3B3B01A936F1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78" creationId="{12BA45E3-54A9-C36C-F5C4-EDEDB1F5AF78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79" creationId="{8D5CD190-71E4-C4D9-81BB-F47ECEF23437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80" creationId="{6A484B74-0F8D-2898-F9C9-0FFEE219EE56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81" creationId="{17B2D85D-02F2-0C31-C3B6-00504A978B0B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82" creationId="{4BF09159-7E27-1FEA-EA94-914DA43ECD9E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86" creationId="{8B110100-8A36-B069-4A23-8D7BBE326251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87" creationId="{E221ECC6-7F2E-2A3F-76B9-3F6B505D2F31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88" creationId="{88CD70B3-3D7C-B0FC-6840-022A88253282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89" creationId="{AB95D650-C191-77F3-409F-138E367F2C03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90" creationId="{5847A16A-41DC-3778-51B5-0B2B3F07B62A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91" creationId="{E4C043AB-0D61-0AC7-CD97-29BDE158ED57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92" creationId="{7413F64B-7B18-4DA4-2435-656423F52F38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93" creationId="{C2F33D71-AB92-62F1-52C6-D7ED0CA6AD07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94" creationId="{DB490377-F139-AFFB-C09E-BDFD49915ACE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95" creationId="{2625C441-5EA7-74B2-BA74-CE9411A32816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96" creationId="{065F5897-D86E-F3BD-58F7-D6511563011B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97" creationId="{039709AF-A11F-335B-EC4B-1F18609E654B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98" creationId="{15A7358C-2F5A-B16E-1CBC-BCF5C9E8742D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399" creationId="{A3E68350-A778-B6ED-9C13-1CE649DC8E91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01" creationId="{34918232-7FC4-4F64-91D4-D7901677E671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02" creationId="{603F1015-E27A-A279-73EC-69F9737AB714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03" creationId="{FA3C6A12-AC7B-BA15-11EB-FCD50BAF8216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04" creationId="{502FDE56-F611-C739-AD32-00E8DC9D074C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05" creationId="{0F722EFC-5011-095C-DB99-72A40F539682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06" creationId="{9BFF970A-D18A-EADA-AC75-834897C1C07C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07" creationId="{13C188A2-12BF-807A-561B-D35C6A6B6BF9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08" creationId="{E1474F06-2915-E7BD-1D34-521521C2D125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09" creationId="{7C7EE90F-2368-D88E-4088-D6C0208AB467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10" creationId="{3FB7EA98-2D82-C0AC-7F99-D62A618C984A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11" creationId="{9808CE67-D638-442C-C6F1-B4BC1E803D3A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12" creationId="{4C96BC18-E282-5A38-55C4-FED6A2B5F913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14" creationId="{7DFF235A-1FCC-3429-3C67-F02ADF16F306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15" creationId="{79751E61-DF52-A4DB-9063-886759810412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16" creationId="{B3613192-DE21-C87A-7E11-5CA3DFFC8C8B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17" creationId="{83B24E18-585B-BA8A-120D-6A0F54B4E77D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18" creationId="{11E62855-3A57-AB8B-30DF-E3D7EC42C731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19" creationId="{6D824BCC-7F54-228B-68A9-F0070AE2E868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20" creationId="{799430B2-C6FE-5A05-3236-43D6AF8A9A88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21" creationId="{2C98C54E-C981-DB3B-62C8-BAAB0BC51519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22" creationId="{2BF6E649-DB3F-B9DA-02D1-AAE809153457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23" creationId="{733EFD95-54A4-CECB-6B87-3D231A713393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24" creationId="{AF4CA49D-0FA7-C401-FDF7-AB1522F6B376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25" creationId="{ED5A3512-6CF4-42CD-BACB-0902938B4D48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26" creationId="{B591E97E-65E4-DB31-C3C6-ADC7140CA223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27" creationId="{40C92565-69D4-63B3-B44B-C254657A9C65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28" creationId="{D4A2D318-DF86-CC12-AAA3-84F01D1C2C0C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29" creationId="{D7949F69-9646-1235-0E83-9FA1DF885118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32" creationId="{EEFD9B5A-00EC-76AF-8BF4-4322D7BD34A8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33" creationId="{19DBF86B-85FE-D50C-94FD-DB86A37D57FB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34" creationId="{CD84E7B6-6054-D54E-BE55-DD677A5AE8DC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35" creationId="{3A14A416-26E1-B2C0-8B5E-CA27BFF6287F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36" creationId="{8835D71B-49F8-8BF6-B183-F80CB51C65E4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37" creationId="{2C292BA6-7AB9-2D15-E763-2FBA9FC2335D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38" creationId="{36B5790D-EAE3-331A-F0AC-B99A7A264055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39" creationId="{246F5C07-FB5A-724B-B9FD-F7586346F5CD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40" creationId="{9A85E2E6-31D0-344C-17F9-B7F16B764AAA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41" creationId="{104CECA8-5F32-E34D-81F1-B1C654534840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42" creationId="{5AAE7AD1-AF79-1555-EEA0-F6F210656FBA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45" creationId="{E6C992C5-B137-3B7A-5A91-49401D1DA58F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46" creationId="{C0D36C71-34F4-188A-9564-D5BB9AF785B8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47" creationId="{74AF3FA4-829A-0C72-5C09-FD99BC26DFAB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48" creationId="{2484F8CE-E595-B33B-1A02-78DFBDFAB495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49" creationId="{3C760F8E-4CE0-7DD3-CD06-DAA19AA86212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50" creationId="{0549FEDE-D90A-0AAE-6C17-B28EDFC1A332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52" creationId="{FB0BB513-C874-058E-88A9-B5BB026C1CD0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54" creationId="{74C73AE5-DC6A-4743-90F1-B372741D4417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56" creationId="{DE974CD8-8482-A867-4B77-74B148C014F2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57" creationId="{625958DE-33C8-4BE1-06B3-567FDF2B937F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58" creationId="{ACA2DA73-DC2D-C467-D2E6-82D0B83D9A9C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59" creationId="{C21AA54C-9676-C0AD-4BE7-C5CA8BEB2181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60" creationId="{D0E51667-187E-CA33-F3A8-6E05F96F919E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61" creationId="{FB65BCF5-202F-8BB4-99DF-B1889EC9555A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62" creationId="{9DFD329B-361C-F99A-81A3-6603D8929C05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63" creationId="{9C78A5B0-6EA5-B85F-77A4-7DD2533FFF7E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64" creationId="{6B774F10-8305-081C-854B-D9002CEC0838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65" creationId="{3743231D-BF84-34D5-9534-5F650370A6B8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66" creationId="{D7F6492E-DE7E-C243-CBF8-5708309F9EE0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70" creationId="{5EC8C476-8490-0C45-F90D-03036F4432FF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71" creationId="{1CAD843E-EC85-CB52-E76C-F0E1588C4BFF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72" creationId="{32178CA0-6E85-CCEF-3E55-1923D25A25F4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73" creationId="{1E1AA885-C527-EB01-FCD8-066B9040CCC6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74" creationId="{FE7892DE-2E95-638C-8E59-542885033933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75" creationId="{AA3C16A9-9222-D7FC-3218-A4DB3F867DBD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77" creationId="{EDAD6645-B3FD-3D13-CCD2-070C1A5CD334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78" creationId="{21391C8C-67A7-738E-6ACB-6DFD9E3D8E10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79" creationId="{F71E9EFB-64B1-21C4-469D-3EC1153E9E49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80" creationId="{A5700989-AF56-7165-73AB-A2937CE195A4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81" creationId="{9B89A75E-E810-E51C-2C37-4CD060D2FD59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82" creationId="{76D186B4-8BF4-2D24-44F9-3CCA671CCAB9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83" creationId="{614B3A42-F5B0-49D8-DD04-13EF3CAD9C4C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84" creationId="{5A11C4DB-3BC2-93DF-78F4-F90BA1D8573E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87" creationId="{E2BC4640-9E7F-041C-3AAE-17B0F62251AB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88" creationId="{A959F799-5A1F-52DC-B4E6-AA517201CE56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89" creationId="{283E9BF2-3326-6D8D-832C-7016FD7E9E83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90" creationId="{9AA577EE-F30E-51F3-C4ED-803CFB834FAE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91" creationId="{1B448A3B-7330-2FAD-FEBB-84D9E4A104F8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92" creationId="{9E3643D7-BB63-117C-9EBC-FFB60ABDDF14}"/>
          </ac:inkMkLst>
        </pc:inkChg>
        <pc:inkChg chg="add mod">
          <ac:chgData name="Dong Zheng" userId="3c181caca29f1aa3" providerId="LiveId" clId="{141AAE77-C33B-4BB1-B4CE-C9F89CB9A10C}" dt="2022-07-22T03:00:33.462" v="2355"/>
          <ac:inkMkLst>
            <pc:docMk/>
            <pc:sldMk cId="1361027155" sldId="475"/>
            <ac:inkMk id="493" creationId="{C510A245-97D1-8667-0BEE-13617FB4FC64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496" creationId="{EA3E0465-9A22-904C-2893-248C2DD0C438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497" creationId="{A9123CA9-2A6B-4450-B955-A1DE1F98BB78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498" creationId="{29F29921-F454-7981-DC31-793AC3BF1BDA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00" creationId="{1BBA2100-AD7B-D127-3360-9727473A6A35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01" creationId="{D68BA3E1-E92A-09BB-8346-A53D626720F1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02" creationId="{879763C5-A176-B3AC-E877-B75E61D3335A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03" creationId="{01178042-23B7-1860-1EB4-D114B9F07759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04" creationId="{1BE79866-040F-7E05-0192-FC19DA9246D0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05" creationId="{0C452A61-ECF7-B5E6-005D-C906647B0742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06" creationId="{40D87D40-FC13-9436-9FA2-6413C8A63408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07" creationId="{82D0824C-ABFC-E34C-12B5-26F27E40FA14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08" creationId="{9C8DAF5F-E42D-A933-9022-C8DED4EFE2AF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09" creationId="{2C4B3E3C-5A5A-D80C-3254-9026BCD9B59C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10" creationId="{E292AB60-9B96-5CB8-C5F8-321CF08449C0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11" creationId="{A72AE4D0-4A16-D795-8400-59B11A2E2D36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12" creationId="{A0E149FD-4626-1D22-DA76-4FEFC7D2FA72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13" creationId="{1913C911-B4AD-B2C0-73BC-6242557AA37B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14" creationId="{20892A5B-6198-41D9-D335-EA47DD982DB2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15" creationId="{ED7B3A9F-F522-C08A-9A55-A794D7996A54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16" creationId="{99B15496-841E-3DD0-A564-8E487BE3097A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17" creationId="{FF0D9157-46A7-B55B-17C1-96643A3A6081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18" creationId="{83AC5009-6CB3-FFC5-AA72-8AE6D6CFD4B2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19" creationId="{37D4EEE7-B266-2A91-75F1-CA225FC88452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20" creationId="{7A0BE3E4-CAF3-FA39-3818-07140F2F5284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26" creationId="{51987FB1-CB2D-5254-6893-1088DECC2ACC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27" creationId="{F4F9A04D-79A7-1B0A-B1E8-DBDD0D9F27F1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28" creationId="{35150676-C7CA-F578-944A-1A46CDB9915B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29" creationId="{57F77A66-145C-B8E3-0C89-E835F9A663F8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30" creationId="{C95090A2-BFA0-DB3E-1E78-D54883E9AA25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31" creationId="{DC52D54C-4CB3-9F4A-27A9-F803DD0723C5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32" creationId="{CE787AEA-A454-69DA-0C55-E263A8D01E15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33" creationId="{9BED4B77-C81B-8EBB-C1D1-72AA321E5860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34" creationId="{DB013F30-2FF4-0586-6121-329DBEB5E9C2}"/>
          </ac:inkMkLst>
        </pc:inkChg>
        <pc:inkChg chg="add mod">
          <ac:chgData name="Dong Zheng" userId="3c181caca29f1aa3" providerId="LiveId" clId="{141AAE77-C33B-4BB1-B4CE-C9F89CB9A10C}" dt="2022-07-22T03:00:53.023" v="2392"/>
          <ac:inkMkLst>
            <pc:docMk/>
            <pc:sldMk cId="1361027155" sldId="475"/>
            <ac:inkMk id="535" creationId="{E2F4E09B-90BA-8A19-4288-28831E07254C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37" creationId="{59888CCF-0D53-9A69-EBF1-C18EA110A7C4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38" creationId="{251EAA6F-E709-9A50-ED19-43B1B093DB18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39" creationId="{B1F6C555-014C-5700-FC4C-C893A677C428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40" creationId="{A342B81D-E5BB-3E35-5FDA-3FAEB6F72148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41" creationId="{50A58F78-F94E-DDE2-D02D-1BF695C9C4F5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42" creationId="{FF3D1A93-FB64-0159-A8A4-7837E2CB9F9C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43" creationId="{B1A334D7-8074-6CA7-36A7-84944985D37C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44" creationId="{967DCA68-38E5-867C-F59C-12AC0B5E5B2D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45" creationId="{C1E5B5B5-890A-6893-9CEC-A6D164EF4771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46" creationId="{D4956536-5B1C-4C8A-03C9-D2823A031148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47" creationId="{1D7E3138-0144-4980-4C23-E262737D121D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48" creationId="{28466BD8-6B9A-921C-932E-BF02856F5C2A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49" creationId="{62813DE2-A659-7F19-92CC-E8FC9FDB1BB3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50" creationId="{19B203AC-763C-115A-C147-3000C9205C42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51" creationId="{1360C889-20DC-D605-BDA3-D0B474DA3BA7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52" creationId="{0978BBDE-9809-E6C0-716D-C6D45B685025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53" creationId="{5EB7C794-1DA9-744F-A45E-BBA605BCA24E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54" creationId="{2607CB79-C5D7-9758-F83D-CF0DE39193CD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55" creationId="{DD4C5D67-D411-100E-25B1-07271017C13E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57" creationId="{1BB98662-4C58-6813-3130-F1B565AD91AF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58" creationId="{97044AA2-B56A-20B9-B983-EAB5820B2813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59" creationId="{E9DE892E-5783-9201-6654-401AA6806236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61" creationId="{A262F962-09CC-8C13-F2CB-C4B0CA87D390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63" creationId="{65F204E7-30E2-FDD5-FA4F-D41CD2EDB873}"/>
          </ac:inkMkLst>
        </pc:inkChg>
        <pc:inkChg chg="add mod">
          <ac:chgData name="Dong Zheng" userId="3c181caca29f1aa3" providerId="LiveId" clId="{141AAE77-C33B-4BB1-B4CE-C9F89CB9A10C}" dt="2022-07-22T03:01:12.806" v="2421"/>
          <ac:inkMkLst>
            <pc:docMk/>
            <pc:sldMk cId="1361027155" sldId="475"/>
            <ac:inkMk id="564" creationId="{E87E8373-5858-41FA-C42F-DFE266E9F6AD}"/>
          </ac:inkMkLst>
        </pc:inkChg>
        <pc:inkChg chg="add mod">
          <ac:chgData name="Dong Zheng" userId="3c181caca29f1aa3" providerId="LiveId" clId="{141AAE77-C33B-4BB1-B4CE-C9F89CB9A10C}" dt="2022-07-22T03:01:54.514" v="2445"/>
          <ac:inkMkLst>
            <pc:docMk/>
            <pc:sldMk cId="1361027155" sldId="475"/>
            <ac:inkMk id="566" creationId="{0150A105-5840-1390-D25C-80AF4BC53A26}"/>
          </ac:inkMkLst>
        </pc:inkChg>
        <pc:inkChg chg="add mod">
          <ac:chgData name="Dong Zheng" userId="3c181caca29f1aa3" providerId="LiveId" clId="{141AAE77-C33B-4BB1-B4CE-C9F89CB9A10C}" dt="2022-07-22T03:01:54.514" v="2445"/>
          <ac:inkMkLst>
            <pc:docMk/>
            <pc:sldMk cId="1361027155" sldId="475"/>
            <ac:inkMk id="567" creationId="{945DA421-4321-2E8C-8C11-9B80DE56ADE5}"/>
          </ac:inkMkLst>
        </pc:inkChg>
        <pc:inkChg chg="add mod">
          <ac:chgData name="Dong Zheng" userId="3c181caca29f1aa3" providerId="LiveId" clId="{141AAE77-C33B-4BB1-B4CE-C9F89CB9A10C}" dt="2022-07-22T03:01:54.514" v="2445"/>
          <ac:inkMkLst>
            <pc:docMk/>
            <pc:sldMk cId="1361027155" sldId="475"/>
            <ac:inkMk id="568" creationId="{8D33007A-BDEA-8598-7DF2-BC42E7B18718}"/>
          </ac:inkMkLst>
        </pc:inkChg>
        <pc:inkChg chg="add mod">
          <ac:chgData name="Dong Zheng" userId="3c181caca29f1aa3" providerId="LiveId" clId="{141AAE77-C33B-4BB1-B4CE-C9F89CB9A10C}" dt="2022-07-22T03:01:54.514" v="2445"/>
          <ac:inkMkLst>
            <pc:docMk/>
            <pc:sldMk cId="1361027155" sldId="475"/>
            <ac:inkMk id="569" creationId="{51962680-09AC-5F22-FFC4-FBAFACDB6A65}"/>
          </ac:inkMkLst>
        </pc:inkChg>
        <pc:inkChg chg="add mod">
          <ac:chgData name="Dong Zheng" userId="3c181caca29f1aa3" providerId="LiveId" clId="{141AAE77-C33B-4BB1-B4CE-C9F89CB9A10C}" dt="2022-07-22T03:01:54.514" v="2445"/>
          <ac:inkMkLst>
            <pc:docMk/>
            <pc:sldMk cId="1361027155" sldId="475"/>
            <ac:inkMk id="570" creationId="{AFB86BE4-E0C2-5325-BD2F-48118D9E080C}"/>
          </ac:inkMkLst>
        </pc:inkChg>
        <pc:inkChg chg="add mod">
          <ac:chgData name="Dong Zheng" userId="3c181caca29f1aa3" providerId="LiveId" clId="{141AAE77-C33B-4BB1-B4CE-C9F89CB9A10C}" dt="2022-07-22T03:01:54.514" v="2445"/>
          <ac:inkMkLst>
            <pc:docMk/>
            <pc:sldMk cId="1361027155" sldId="475"/>
            <ac:inkMk id="571" creationId="{A6455075-4A89-4E3A-10FE-19F8B26CC860}"/>
          </ac:inkMkLst>
        </pc:inkChg>
        <pc:inkChg chg="add mod">
          <ac:chgData name="Dong Zheng" userId="3c181caca29f1aa3" providerId="LiveId" clId="{141AAE77-C33B-4BB1-B4CE-C9F89CB9A10C}" dt="2022-07-22T03:01:54.514" v="2445"/>
          <ac:inkMkLst>
            <pc:docMk/>
            <pc:sldMk cId="1361027155" sldId="475"/>
            <ac:inkMk id="572" creationId="{5008E2DB-1648-8C83-D315-15C405810AAB}"/>
          </ac:inkMkLst>
        </pc:inkChg>
        <pc:inkChg chg="add mod">
          <ac:chgData name="Dong Zheng" userId="3c181caca29f1aa3" providerId="LiveId" clId="{141AAE77-C33B-4BB1-B4CE-C9F89CB9A10C}" dt="2022-07-22T03:01:54.514" v="2445"/>
          <ac:inkMkLst>
            <pc:docMk/>
            <pc:sldMk cId="1361027155" sldId="475"/>
            <ac:inkMk id="573" creationId="{D3C44BD6-9AE8-3C80-8F69-9B259C3F6E17}"/>
          </ac:inkMkLst>
        </pc:inkChg>
        <pc:inkChg chg="add mod">
          <ac:chgData name="Dong Zheng" userId="3c181caca29f1aa3" providerId="LiveId" clId="{141AAE77-C33B-4BB1-B4CE-C9F89CB9A10C}" dt="2022-07-22T03:01:54.514" v="2445"/>
          <ac:inkMkLst>
            <pc:docMk/>
            <pc:sldMk cId="1361027155" sldId="475"/>
            <ac:inkMk id="575" creationId="{5B2F2B9D-1094-A537-6334-AE1065E58EB3}"/>
          </ac:inkMkLst>
        </pc:inkChg>
        <pc:inkChg chg="add mod">
          <ac:chgData name="Dong Zheng" userId="3c181caca29f1aa3" providerId="LiveId" clId="{141AAE77-C33B-4BB1-B4CE-C9F89CB9A10C}" dt="2022-07-22T03:01:50.131" v="2443"/>
          <ac:inkMkLst>
            <pc:docMk/>
            <pc:sldMk cId="1361027155" sldId="475"/>
            <ac:inkMk id="576" creationId="{7F80ABBC-1F39-893F-D106-F0FE33BE25D8}"/>
          </ac:inkMkLst>
        </pc:inkChg>
        <pc:inkChg chg="add mod">
          <ac:chgData name="Dong Zheng" userId="3c181caca29f1aa3" providerId="LiveId" clId="{141AAE77-C33B-4BB1-B4CE-C9F89CB9A10C}" dt="2022-07-22T03:01:50.131" v="2443"/>
          <ac:inkMkLst>
            <pc:docMk/>
            <pc:sldMk cId="1361027155" sldId="475"/>
            <ac:inkMk id="577" creationId="{2852A7CC-F9A6-5A1A-58BA-CFF50AB40B21}"/>
          </ac:inkMkLst>
        </pc:inkChg>
        <pc:inkChg chg="add mod">
          <ac:chgData name="Dong Zheng" userId="3c181caca29f1aa3" providerId="LiveId" clId="{141AAE77-C33B-4BB1-B4CE-C9F89CB9A10C}" dt="2022-07-22T03:01:50.131" v="2443"/>
          <ac:inkMkLst>
            <pc:docMk/>
            <pc:sldMk cId="1361027155" sldId="475"/>
            <ac:inkMk id="578" creationId="{0D77DB7C-BACA-AA40-16B6-BF63F7186981}"/>
          </ac:inkMkLst>
        </pc:inkChg>
        <pc:inkChg chg="add mod">
          <ac:chgData name="Dong Zheng" userId="3c181caca29f1aa3" providerId="LiveId" clId="{141AAE77-C33B-4BB1-B4CE-C9F89CB9A10C}" dt="2022-07-22T03:01:50.131" v="2443"/>
          <ac:inkMkLst>
            <pc:docMk/>
            <pc:sldMk cId="1361027155" sldId="475"/>
            <ac:inkMk id="579" creationId="{CACE9947-E303-3363-583A-3AE630951CEE}"/>
          </ac:inkMkLst>
        </pc:inkChg>
        <pc:inkChg chg="add mod">
          <ac:chgData name="Dong Zheng" userId="3c181caca29f1aa3" providerId="LiveId" clId="{141AAE77-C33B-4BB1-B4CE-C9F89CB9A10C}" dt="2022-07-22T03:01:50.131" v="2443"/>
          <ac:inkMkLst>
            <pc:docMk/>
            <pc:sldMk cId="1361027155" sldId="475"/>
            <ac:inkMk id="580" creationId="{C175632A-0126-3025-9700-3D21B8F825EA}"/>
          </ac:inkMkLst>
        </pc:inkChg>
        <pc:inkChg chg="add mod">
          <ac:chgData name="Dong Zheng" userId="3c181caca29f1aa3" providerId="LiveId" clId="{141AAE77-C33B-4BB1-B4CE-C9F89CB9A10C}" dt="2022-07-22T03:01:50.131" v="2443"/>
          <ac:inkMkLst>
            <pc:docMk/>
            <pc:sldMk cId="1361027155" sldId="475"/>
            <ac:inkMk id="581" creationId="{D62550FE-0CFD-BA21-796A-DD51B7DA538C}"/>
          </ac:inkMkLst>
        </pc:inkChg>
        <pc:inkChg chg="add mod">
          <ac:chgData name="Dong Zheng" userId="3c181caca29f1aa3" providerId="LiveId" clId="{141AAE77-C33B-4BB1-B4CE-C9F89CB9A10C}" dt="2022-07-22T03:01:50.131" v="2443"/>
          <ac:inkMkLst>
            <pc:docMk/>
            <pc:sldMk cId="1361027155" sldId="475"/>
            <ac:inkMk id="582" creationId="{7405013D-6833-4A69-0AAB-DF46F46C0869}"/>
          </ac:inkMkLst>
        </pc:inkChg>
        <pc:inkChg chg="add mod">
          <ac:chgData name="Dong Zheng" userId="3c181caca29f1aa3" providerId="LiveId" clId="{141AAE77-C33B-4BB1-B4CE-C9F89CB9A10C}" dt="2022-07-22T03:01:50.131" v="2443"/>
          <ac:inkMkLst>
            <pc:docMk/>
            <pc:sldMk cId="1361027155" sldId="475"/>
            <ac:inkMk id="583" creationId="{D2521726-3BB0-A5E0-71C8-193000D996DE}"/>
          </ac:inkMkLst>
        </pc:inkChg>
        <pc:inkChg chg="add mod">
          <ac:chgData name="Dong Zheng" userId="3c181caca29f1aa3" providerId="LiveId" clId="{141AAE77-C33B-4BB1-B4CE-C9F89CB9A10C}" dt="2022-07-22T03:01:50.131" v="2443"/>
          <ac:inkMkLst>
            <pc:docMk/>
            <pc:sldMk cId="1361027155" sldId="475"/>
            <ac:inkMk id="584" creationId="{7A277498-0728-2256-C91B-E9329BE8149A}"/>
          </ac:inkMkLst>
        </pc:inkChg>
        <pc:inkChg chg="add mod">
          <ac:chgData name="Dong Zheng" userId="3c181caca29f1aa3" providerId="LiveId" clId="{141AAE77-C33B-4BB1-B4CE-C9F89CB9A10C}" dt="2022-07-22T03:01:50.131" v="2443"/>
          <ac:inkMkLst>
            <pc:docMk/>
            <pc:sldMk cId="1361027155" sldId="475"/>
            <ac:inkMk id="585" creationId="{C562309C-459F-60DA-E20A-5A7D6BAF8745}"/>
          </ac:inkMkLst>
        </pc:inkChg>
        <pc:inkChg chg="add mod">
          <ac:chgData name="Dong Zheng" userId="3c181caca29f1aa3" providerId="LiveId" clId="{141AAE77-C33B-4BB1-B4CE-C9F89CB9A10C}" dt="2022-07-22T03:01:50.131" v="2443"/>
          <ac:inkMkLst>
            <pc:docMk/>
            <pc:sldMk cId="1361027155" sldId="475"/>
            <ac:inkMk id="586" creationId="{E944B523-4D25-6264-9A5D-0EB1FEAE855C}"/>
          </ac:inkMkLst>
        </pc:inkChg>
        <pc:inkChg chg="add mod">
          <ac:chgData name="Dong Zheng" userId="3c181caca29f1aa3" providerId="LiveId" clId="{141AAE77-C33B-4BB1-B4CE-C9F89CB9A10C}" dt="2022-07-22T03:01:54.514" v="2445"/>
          <ac:inkMkLst>
            <pc:docMk/>
            <pc:sldMk cId="1361027155" sldId="475"/>
            <ac:inkMk id="589" creationId="{32476402-BDF4-25D6-B05F-7A8526FD2D20}"/>
          </ac:inkMkLst>
        </pc:inkChg>
        <pc:inkChg chg="add mod">
          <ac:chgData name="Dong Zheng" userId="3c181caca29f1aa3" providerId="LiveId" clId="{141AAE77-C33B-4BB1-B4CE-C9F89CB9A10C}" dt="2022-07-22T03:23:19.887" v="2856"/>
          <ac:inkMkLst>
            <pc:docMk/>
            <pc:sldMk cId="1361027155" sldId="475"/>
            <ac:inkMk id="591" creationId="{27C49A43-F293-55EA-51D4-11A3908332C1}"/>
          </ac:inkMkLst>
        </pc:inkChg>
        <pc:inkChg chg="add mod">
          <ac:chgData name="Dong Zheng" userId="3c181caca29f1aa3" providerId="LiveId" clId="{141AAE77-C33B-4BB1-B4CE-C9F89CB9A10C}" dt="2022-07-22T03:23:19.887" v="2856"/>
          <ac:inkMkLst>
            <pc:docMk/>
            <pc:sldMk cId="1361027155" sldId="475"/>
            <ac:inkMk id="592" creationId="{F12AD777-07E1-ECE9-1BD6-133FB6091B2C}"/>
          </ac:inkMkLst>
        </pc:inkChg>
        <pc:inkChg chg="add mod">
          <ac:chgData name="Dong Zheng" userId="3c181caca29f1aa3" providerId="LiveId" clId="{141AAE77-C33B-4BB1-B4CE-C9F89CB9A10C}" dt="2022-07-22T03:23:19.887" v="2856"/>
          <ac:inkMkLst>
            <pc:docMk/>
            <pc:sldMk cId="1361027155" sldId="475"/>
            <ac:inkMk id="593" creationId="{4576AE0C-513D-9434-F7EE-C3746B899FFA}"/>
          </ac:inkMkLst>
        </pc:inkChg>
        <pc:inkChg chg="add mod">
          <ac:chgData name="Dong Zheng" userId="3c181caca29f1aa3" providerId="LiveId" clId="{141AAE77-C33B-4BB1-B4CE-C9F89CB9A10C}" dt="2022-07-22T03:23:19.887" v="2856"/>
          <ac:inkMkLst>
            <pc:docMk/>
            <pc:sldMk cId="1361027155" sldId="475"/>
            <ac:inkMk id="594" creationId="{A0C92430-C95C-F237-B0EE-8FC2A640148D}"/>
          </ac:inkMkLst>
        </pc:inkChg>
        <pc:inkChg chg="add mod">
          <ac:chgData name="Dong Zheng" userId="3c181caca29f1aa3" providerId="LiveId" clId="{141AAE77-C33B-4BB1-B4CE-C9F89CB9A10C}" dt="2022-07-22T03:23:19.887" v="2856"/>
          <ac:inkMkLst>
            <pc:docMk/>
            <pc:sldMk cId="1361027155" sldId="475"/>
            <ac:inkMk id="595" creationId="{6393D20F-3F0E-8ED3-36D8-BE39B9AE0458}"/>
          </ac:inkMkLst>
        </pc:inkChg>
        <pc:inkChg chg="add mod">
          <ac:chgData name="Dong Zheng" userId="3c181caca29f1aa3" providerId="LiveId" clId="{141AAE77-C33B-4BB1-B4CE-C9F89CB9A10C}" dt="2022-07-22T03:23:19.887" v="2856"/>
          <ac:inkMkLst>
            <pc:docMk/>
            <pc:sldMk cId="1361027155" sldId="475"/>
            <ac:inkMk id="596" creationId="{5FA434AC-03D4-6853-FC28-FE6595A252C8}"/>
          </ac:inkMkLst>
        </pc:inkChg>
        <pc:inkChg chg="add mod">
          <ac:chgData name="Dong Zheng" userId="3c181caca29f1aa3" providerId="LiveId" clId="{141AAE77-C33B-4BB1-B4CE-C9F89CB9A10C}" dt="2022-07-22T03:23:19.887" v="2856"/>
          <ac:inkMkLst>
            <pc:docMk/>
            <pc:sldMk cId="1361027155" sldId="475"/>
            <ac:inkMk id="597" creationId="{3633DC1E-DC1F-0978-9F4C-D9EA0C062C09}"/>
          </ac:inkMkLst>
        </pc:inkChg>
        <pc:inkChg chg="add mod">
          <ac:chgData name="Dong Zheng" userId="3c181caca29f1aa3" providerId="LiveId" clId="{141AAE77-C33B-4BB1-B4CE-C9F89CB9A10C}" dt="2022-07-22T03:23:19.887" v="2856"/>
          <ac:inkMkLst>
            <pc:docMk/>
            <pc:sldMk cId="1361027155" sldId="475"/>
            <ac:inkMk id="598" creationId="{F8EC0C89-80D5-BF0E-C90C-DBAFF6EB02E0}"/>
          </ac:inkMkLst>
        </pc:inkChg>
        <pc:inkChg chg="add mod">
          <ac:chgData name="Dong Zheng" userId="3c181caca29f1aa3" providerId="LiveId" clId="{141AAE77-C33B-4BB1-B4CE-C9F89CB9A10C}" dt="2022-07-22T03:23:19.887" v="2856"/>
          <ac:inkMkLst>
            <pc:docMk/>
            <pc:sldMk cId="1361027155" sldId="475"/>
            <ac:inkMk id="599" creationId="{0BFCDC6F-B047-64D1-BB5C-D88879C8C742}"/>
          </ac:inkMkLst>
        </pc:inkChg>
        <pc:inkChg chg="add mod">
          <ac:chgData name="Dong Zheng" userId="3c181caca29f1aa3" providerId="LiveId" clId="{141AAE77-C33B-4BB1-B4CE-C9F89CB9A10C}" dt="2022-07-22T03:23:19.887" v="2856"/>
          <ac:inkMkLst>
            <pc:docMk/>
            <pc:sldMk cId="1361027155" sldId="475"/>
            <ac:inkMk id="600" creationId="{529CDA7A-3CE1-91AC-E285-16EDB152F7DC}"/>
          </ac:inkMkLst>
        </pc:inkChg>
        <pc:inkChg chg="add mod">
          <ac:chgData name="Dong Zheng" userId="3c181caca29f1aa3" providerId="LiveId" clId="{141AAE77-C33B-4BB1-B4CE-C9F89CB9A10C}" dt="2022-07-22T03:23:19.887" v="2856"/>
          <ac:inkMkLst>
            <pc:docMk/>
            <pc:sldMk cId="1361027155" sldId="475"/>
            <ac:inkMk id="601" creationId="{69B60A44-C011-3D75-C4FB-B441A1E512E6}"/>
          </ac:inkMkLst>
        </pc:inkChg>
      </pc:sldChg>
      <pc:sldChg chg="addSp modSp new mod">
        <pc:chgData name="Dong Zheng" userId="3c181caca29f1aa3" providerId="LiveId" clId="{141AAE77-C33B-4BB1-B4CE-C9F89CB9A10C}" dt="2022-07-22T03:25:40.583" v="2883" actId="1076"/>
        <pc:sldMkLst>
          <pc:docMk/>
          <pc:sldMk cId="269101585" sldId="476"/>
        </pc:sldMkLst>
        <pc:picChg chg="add mod">
          <ac:chgData name="Dong Zheng" userId="3c181caca29f1aa3" providerId="LiveId" clId="{141AAE77-C33B-4BB1-B4CE-C9F89CB9A10C}" dt="2022-07-22T03:25:40.583" v="2883" actId="1076"/>
          <ac:picMkLst>
            <pc:docMk/>
            <pc:sldMk cId="269101585" sldId="476"/>
            <ac:picMk id="3" creationId="{3470CD76-112C-0305-A27C-13967631A646}"/>
          </ac:picMkLst>
        </pc:picChg>
        <pc:picChg chg="add mod">
          <ac:chgData name="Dong Zheng" userId="3c181caca29f1aa3" providerId="LiveId" clId="{141AAE77-C33B-4BB1-B4CE-C9F89CB9A10C}" dt="2022-07-22T03:25:40.583" v="2883" actId="1076"/>
          <ac:picMkLst>
            <pc:docMk/>
            <pc:sldMk cId="269101585" sldId="476"/>
            <ac:picMk id="5" creationId="{18227340-F221-35D6-4CAC-2E464381E80B}"/>
          </ac:picMkLst>
        </pc:picChg>
      </pc:sldChg>
      <pc:sldChg chg="addSp modSp new mod">
        <pc:chgData name="Dong Zheng" userId="3c181caca29f1aa3" providerId="LiveId" clId="{141AAE77-C33B-4BB1-B4CE-C9F89CB9A10C}" dt="2022-07-22T03:25:22" v="2881" actId="1076"/>
        <pc:sldMkLst>
          <pc:docMk/>
          <pc:sldMk cId="548568995" sldId="477"/>
        </pc:sldMkLst>
        <pc:picChg chg="add mod">
          <ac:chgData name="Dong Zheng" userId="3c181caca29f1aa3" providerId="LiveId" clId="{141AAE77-C33B-4BB1-B4CE-C9F89CB9A10C}" dt="2022-07-22T03:25:17.241" v="2878" actId="14100"/>
          <ac:picMkLst>
            <pc:docMk/>
            <pc:sldMk cId="548568995" sldId="477"/>
            <ac:picMk id="3" creationId="{8053626F-02EE-9DF2-E169-E5D4D5318942}"/>
          </ac:picMkLst>
        </pc:picChg>
        <pc:picChg chg="add mod">
          <ac:chgData name="Dong Zheng" userId="3c181caca29f1aa3" providerId="LiveId" clId="{141AAE77-C33B-4BB1-B4CE-C9F89CB9A10C}" dt="2022-07-22T03:25:22" v="2881" actId="1076"/>
          <ac:picMkLst>
            <pc:docMk/>
            <pc:sldMk cId="548568995" sldId="477"/>
            <ac:picMk id="5" creationId="{1B0F40E3-639E-C283-B256-02A9D3A4022C}"/>
          </ac:picMkLst>
        </pc:picChg>
      </pc:sldChg>
    </pc:docChg>
  </pc:docChgLst>
  <pc:docChgLst>
    <pc:chgData name="Dong Zheng" userId="3c181caca29f1aa3" providerId="LiveId" clId="{492A83FA-C9B7-4F21-AAB7-3FC494FED4A0}"/>
    <pc:docChg chg="undo custSel addSld delSld modSld sldOrd">
      <pc:chgData name="Dong Zheng" userId="3c181caca29f1aa3" providerId="LiveId" clId="{492A83FA-C9B7-4F21-AAB7-3FC494FED4A0}" dt="2022-06-27T11:23:10.099" v="1255"/>
      <pc:docMkLst>
        <pc:docMk/>
      </pc:docMkLst>
      <pc:sldChg chg="del">
        <pc:chgData name="Dong Zheng" userId="3c181caca29f1aa3" providerId="LiveId" clId="{492A83FA-C9B7-4F21-AAB7-3FC494FED4A0}" dt="2022-06-27T08:40:01.265" v="0" actId="47"/>
        <pc:sldMkLst>
          <pc:docMk/>
          <pc:sldMk cId="3198625181" sldId="464"/>
        </pc:sldMkLst>
      </pc:sldChg>
      <pc:sldChg chg="addSp delSp modSp mod">
        <pc:chgData name="Dong Zheng" userId="3c181caca29f1aa3" providerId="LiveId" clId="{492A83FA-C9B7-4F21-AAB7-3FC494FED4A0}" dt="2022-06-27T08:41:23.148" v="27" actId="1076"/>
        <pc:sldMkLst>
          <pc:docMk/>
          <pc:sldMk cId="2615173179" sldId="465"/>
        </pc:sldMkLst>
        <pc:spChg chg="mod">
          <ac:chgData name="Dong Zheng" userId="3c181caca29f1aa3" providerId="LiveId" clId="{492A83FA-C9B7-4F21-AAB7-3FC494FED4A0}" dt="2022-06-27T08:41:02.725" v="24" actId="20577"/>
          <ac:spMkLst>
            <pc:docMk/>
            <pc:sldMk cId="2615173179" sldId="465"/>
            <ac:spMk id="23" creationId="{AF6158D1-2ED1-B942-21C4-E927D704CDDF}"/>
          </ac:spMkLst>
        </pc:spChg>
        <pc:spChg chg="mod">
          <ac:chgData name="Dong Zheng" userId="3c181caca29f1aa3" providerId="LiveId" clId="{492A83FA-C9B7-4F21-AAB7-3FC494FED4A0}" dt="2022-06-27T08:41:09.916" v="25" actId="1076"/>
          <ac:spMkLst>
            <pc:docMk/>
            <pc:sldMk cId="2615173179" sldId="465"/>
            <ac:spMk id="24" creationId="{84513D28-739A-0D67-A8AB-6F8B87A3D5BF}"/>
          </ac:spMkLst>
        </pc:spChg>
        <pc:picChg chg="add mod">
          <ac:chgData name="Dong Zheng" userId="3c181caca29f1aa3" providerId="LiveId" clId="{492A83FA-C9B7-4F21-AAB7-3FC494FED4A0}" dt="2022-06-27T08:41:23.148" v="27" actId="1076"/>
          <ac:picMkLst>
            <pc:docMk/>
            <pc:sldMk cId="2615173179" sldId="465"/>
            <ac:picMk id="3" creationId="{268577C7-1180-1527-47E8-28BA3AA37B0A}"/>
          </ac:picMkLst>
        </pc:picChg>
        <pc:picChg chg="del">
          <ac:chgData name="Dong Zheng" userId="3c181caca29f1aa3" providerId="LiveId" clId="{492A83FA-C9B7-4F21-AAB7-3FC494FED4A0}" dt="2022-06-27T08:40:06.724" v="3" actId="478"/>
          <ac:picMkLst>
            <pc:docMk/>
            <pc:sldMk cId="2615173179" sldId="465"/>
            <ac:picMk id="4" creationId="{376001B6-257F-592C-D518-B63DF5DBDF68}"/>
          </ac:picMkLst>
        </pc:picChg>
      </pc:sldChg>
      <pc:sldChg chg="addSp delSp modSp new mod">
        <pc:chgData name="Dong Zheng" userId="3c181caca29f1aa3" providerId="LiveId" clId="{492A83FA-C9B7-4F21-AAB7-3FC494FED4A0}" dt="2022-06-27T10:44:36.194" v="443" actId="9405"/>
        <pc:sldMkLst>
          <pc:docMk/>
          <pc:sldMk cId="1201864920" sldId="466"/>
        </pc:sldMkLst>
        <pc:spChg chg="add mod">
          <ac:chgData name="Dong Zheng" userId="3c181caca29f1aa3" providerId="LiveId" clId="{492A83FA-C9B7-4F21-AAB7-3FC494FED4A0}" dt="2022-06-27T08:55:38.065" v="183" actId="1076"/>
          <ac:spMkLst>
            <pc:docMk/>
            <pc:sldMk cId="1201864920" sldId="466"/>
            <ac:spMk id="2" creationId="{31AF7557-FEE1-FF38-AC6B-8B393728513A}"/>
          </ac:spMkLst>
        </pc:spChg>
        <pc:spChg chg="add mod">
          <ac:chgData name="Dong Zheng" userId="3c181caca29f1aa3" providerId="LiveId" clId="{492A83FA-C9B7-4F21-AAB7-3FC494FED4A0}" dt="2022-06-27T08:48:02.490" v="59" actId="1076"/>
          <ac:spMkLst>
            <pc:docMk/>
            <pc:sldMk cId="1201864920" sldId="466"/>
            <ac:spMk id="3" creationId="{1EA2D6F9-67E1-E28B-DAA2-BB09E0BFE9C6}"/>
          </ac:spMkLst>
        </pc:spChg>
        <pc:spChg chg="add mod">
          <ac:chgData name="Dong Zheng" userId="3c181caca29f1aa3" providerId="LiveId" clId="{492A83FA-C9B7-4F21-AAB7-3FC494FED4A0}" dt="2022-06-27T09:14:07.051" v="317" actId="1076"/>
          <ac:spMkLst>
            <pc:docMk/>
            <pc:sldMk cId="1201864920" sldId="466"/>
            <ac:spMk id="6" creationId="{8D749716-340A-7653-5D71-1A31743403DC}"/>
          </ac:spMkLst>
        </pc:spChg>
        <pc:picChg chg="add mod">
          <ac:chgData name="Dong Zheng" userId="3c181caca29f1aa3" providerId="LiveId" clId="{492A83FA-C9B7-4F21-AAB7-3FC494FED4A0}" dt="2022-06-27T08:59:43.055" v="279" actId="1076"/>
          <ac:picMkLst>
            <pc:docMk/>
            <pc:sldMk cId="1201864920" sldId="466"/>
            <ac:picMk id="5" creationId="{1A725AB4-9D81-D008-FF33-0374A13EF617}"/>
          </ac:picMkLst>
        </pc:picChg>
        <pc:picChg chg="add del mod">
          <ac:chgData name="Dong Zheng" userId="3c181caca29f1aa3" providerId="LiveId" clId="{492A83FA-C9B7-4F21-AAB7-3FC494FED4A0}" dt="2022-06-27T09:10:03.053" v="284" actId="478"/>
          <ac:picMkLst>
            <pc:docMk/>
            <pc:sldMk cId="1201864920" sldId="466"/>
            <ac:picMk id="8" creationId="{BF5A2236-3B77-6956-5D0F-6B5F99D367A9}"/>
          </ac:picMkLst>
        </pc:picChg>
        <pc:picChg chg="add mod">
          <ac:chgData name="Dong Zheng" userId="3c181caca29f1aa3" providerId="LiveId" clId="{492A83FA-C9B7-4F21-AAB7-3FC494FED4A0}" dt="2022-06-27T09:14:09.470" v="318" actId="1076"/>
          <ac:picMkLst>
            <pc:docMk/>
            <pc:sldMk cId="1201864920" sldId="466"/>
            <ac:picMk id="10" creationId="{576F8BDC-3006-03DF-5E53-7115498DDC63}"/>
          </ac:picMkLst>
        </pc:picChg>
        <pc:picChg chg="add mod">
          <ac:chgData name="Dong Zheng" userId="3c181caca29f1aa3" providerId="LiveId" clId="{492A83FA-C9B7-4F21-AAB7-3FC494FED4A0}" dt="2022-06-27T09:14:11.845" v="319" actId="1076"/>
          <ac:picMkLst>
            <pc:docMk/>
            <pc:sldMk cId="1201864920" sldId="466"/>
            <ac:picMk id="12" creationId="{0BD27E67-16D1-8A78-8B9D-FF88DA278E9C}"/>
          </ac:picMkLst>
        </pc:picChg>
        <pc:inkChg chg="add del">
          <ac:chgData name="Dong Zheng" userId="3c181caca29f1aa3" providerId="LiveId" clId="{492A83FA-C9B7-4F21-AAB7-3FC494FED4A0}" dt="2022-06-27T10:44:36.194" v="443" actId="9405"/>
          <ac:inkMkLst>
            <pc:docMk/>
            <pc:sldMk cId="1201864920" sldId="466"/>
            <ac:inkMk id="13" creationId="{2BE6D7CE-BB46-9658-054F-CA8DE15E77A2}"/>
          </ac:inkMkLst>
        </pc:inkChg>
        <pc:inkChg chg="add del">
          <ac:chgData name="Dong Zheng" userId="3c181caca29f1aa3" providerId="LiveId" clId="{492A83FA-C9B7-4F21-AAB7-3FC494FED4A0}" dt="2022-06-27T10:44:35.738" v="442" actId="9405"/>
          <ac:inkMkLst>
            <pc:docMk/>
            <pc:sldMk cId="1201864920" sldId="466"/>
            <ac:inkMk id="14" creationId="{C7512260-0454-4949-512B-8813763489F1}"/>
          </ac:inkMkLst>
        </pc:inkChg>
      </pc:sldChg>
      <pc:sldChg chg="del">
        <pc:chgData name="Dong Zheng" userId="3c181caca29f1aa3" providerId="LiveId" clId="{492A83FA-C9B7-4F21-AAB7-3FC494FED4A0}" dt="2022-06-27T08:40:03.165" v="2" actId="47"/>
        <pc:sldMkLst>
          <pc:docMk/>
          <pc:sldMk cId="1682170732" sldId="466"/>
        </pc:sldMkLst>
      </pc:sldChg>
      <pc:sldChg chg="del">
        <pc:chgData name="Dong Zheng" userId="3c181caca29f1aa3" providerId="LiveId" clId="{492A83FA-C9B7-4F21-AAB7-3FC494FED4A0}" dt="2022-06-27T08:40:02.362" v="1" actId="47"/>
        <pc:sldMkLst>
          <pc:docMk/>
          <pc:sldMk cId="2052366367" sldId="467"/>
        </pc:sldMkLst>
      </pc:sldChg>
      <pc:sldChg chg="addSp delSp modSp new mod">
        <pc:chgData name="Dong Zheng" userId="3c181caca29f1aa3" providerId="LiveId" clId="{492A83FA-C9B7-4F21-AAB7-3FC494FED4A0}" dt="2022-06-27T10:42:00.686" v="397" actId="1076"/>
        <pc:sldMkLst>
          <pc:docMk/>
          <pc:sldMk cId="2057610798" sldId="467"/>
        </pc:sldMkLst>
        <pc:spChg chg="add mod ord">
          <ac:chgData name="Dong Zheng" userId="3c181caca29f1aa3" providerId="LiveId" clId="{492A83FA-C9B7-4F21-AAB7-3FC494FED4A0}" dt="2022-06-27T09:17:23.353" v="352" actId="166"/>
          <ac:spMkLst>
            <pc:docMk/>
            <pc:sldMk cId="2057610798" sldId="467"/>
            <ac:spMk id="2" creationId="{8DE8078F-EF55-B72F-7593-243DE9718642}"/>
          </ac:spMkLst>
        </pc:spChg>
        <pc:spChg chg="add del mod">
          <ac:chgData name="Dong Zheng" userId="3c181caca29f1aa3" providerId="LiveId" clId="{492A83FA-C9B7-4F21-AAB7-3FC494FED4A0}" dt="2022-06-27T09:16:19.141" v="343"/>
          <ac:spMkLst>
            <pc:docMk/>
            <pc:sldMk cId="2057610798" sldId="467"/>
            <ac:spMk id="3" creationId="{50CA345E-EB4C-AF88-2640-E7AC4B644A4D}"/>
          </ac:spMkLst>
        </pc:spChg>
        <pc:spChg chg="add mod">
          <ac:chgData name="Dong Zheng" userId="3c181caca29f1aa3" providerId="LiveId" clId="{492A83FA-C9B7-4F21-AAB7-3FC494FED4A0}" dt="2022-06-27T10:42:00.686" v="397" actId="1076"/>
          <ac:spMkLst>
            <pc:docMk/>
            <pc:sldMk cId="2057610798" sldId="467"/>
            <ac:spMk id="10" creationId="{369ACADB-276B-DDE9-CACB-375BA3CCEE3A}"/>
          </ac:spMkLst>
        </pc:spChg>
        <pc:picChg chg="add mod">
          <ac:chgData name="Dong Zheng" userId="3c181caca29f1aa3" providerId="LiveId" clId="{492A83FA-C9B7-4F21-AAB7-3FC494FED4A0}" dt="2022-06-27T09:17:32.142" v="356" actId="1076"/>
          <ac:picMkLst>
            <pc:docMk/>
            <pc:sldMk cId="2057610798" sldId="467"/>
            <ac:picMk id="5" creationId="{050566EA-F0D1-3D81-251A-9F15838AE93B}"/>
          </ac:picMkLst>
        </pc:picChg>
        <pc:picChg chg="add mod">
          <ac:chgData name="Dong Zheng" userId="3c181caca29f1aa3" providerId="LiveId" clId="{492A83FA-C9B7-4F21-AAB7-3FC494FED4A0}" dt="2022-06-27T09:18:00.835" v="359" actId="1076"/>
          <ac:picMkLst>
            <pc:docMk/>
            <pc:sldMk cId="2057610798" sldId="467"/>
            <ac:picMk id="7" creationId="{EB65C25B-A96E-0C01-67F6-97154AE4EB41}"/>
          </ac:picMkLst>
        </pc:picChg>
        <pc:picChg chg="add mod">
          <ac:chgData name="Dong Zheng" userId="3c181caca29f1aa3" providerId="LiveId" clId="{492A83FA-C9B7-4F21-AAB7-3FC494FED4A0}" dt="2022-06-27T10:41:22.831" v="361" actId="1076"/>
          <ac:picMkLst>
            <pc:docMk/>
            <pc:sldMk cId="2057610798" sldId="467"/>
            <ac:picMk id="9" creationId="{D3FD7CDD-87C9-980A-15E4-CC9A68F34A3A}"/>
          </ac:picMkLst>
        </pc:picChg>
      </pc:sldChg>
      <pc:sldChg chg="del">
        <pc:chgData name="Dong Zheng" userId="3c181caca29f1aa3" providerId="LiveId" clId="{492A83FA-C9B7-4F21-AAB7-3FC494FED4A0}" dt="2022-06-27T08:40:01.265" v="0" actId="47"/>
        <pc:sldMkLst>
          <pc:docMk/>
          <pc:sldMk cId="1532736760" sldId="468"/>
        </pc:sldMkLst>
      </pc:sldChg>
      <pc:sldChg chg="addSp delSp modSp new mod ord">
        <pc:chgData name="Dong Zheng" userId="3c181caca29f1aa3" providerId="LiveId" clId="{492A83FA-C9B7-4F21-AAB7-3FC494FED4A0}" dt="2022-06-27T11:23:10.099" v="1255"/>
        <pc:sldMkLst>
          <pc:docMk/>
          <pc:sldMk cId="2069014423" sldId="468"/>
        </pc:sldMkLst>
        <pc:spChg chg="add del mod">
          <ac:chgData name="Dong Zheng" userId="3c181caca29f1aa3" providerId="LiveId" clId="{492A83FA-C9B7-4F21-AAB7-3FC494FED4A0}" dt="2022-06-27T10:45:19.896" v="458" actId="478"/>
          <ac:spMkLst>
            <pc:docMk/>
            <pc:sldMk cId="2069014423" sldId="468"/>
            <ac:spMk id="41" creationId="{57AB6FF5-0180-1B24-F96A-0A7ED2D51ED8}"/>
          </ac:spMkLst>
        </pc:spChg>
        <pc:grpChg chg="del mod">
          <ac:chgData name="Dong Zheng" userId="3c181caca29f1aa3" providerId="LiveId" clId="{492A83FA-C9B7-4F21-AAB7-3FC494FED4A0}" dt="2022-06-27T10:44:18.209" v="428"/>
          <ac:grpSpMkLst>
            <pc:docMk/>
            <pc:sldMk cId="2069014423" sldId="468"/>
            <ac:grpSpMk id="5" creationId="{D63C7F6B-E6F6-E426-1509-309223014EA1}"/>
          </ac:grpSpMkLst>
        </pc:grpChg>
        <pc:grpChg chg="del mod">
          <ac:chgData name="Dong Zheng" userId="3c181caca29f1aa3" providerId="LiveId" clId="{492A83FA-C9B7-4F21-AAB7-3FC494FED4A0}" dt="2022-06-27T10:44:18.209" v="428"/>
          <ac:grpSpMkLst>
            <pc:docMk/>
            <pc:sldMk cId="2069014423" sldId="468"/>
            <ac:grpSpMk id="9" creationId="{BF959E7B-EEFA-3092-1C39-AECE613276C4}"/>
          </ac:grpSpMkLst>
        </pc:grpChg>
        <pc:grpChg chg="del mod">
          <ac:chgData name="Dong Zheng" userId="3c181caca29f1aa3" providerId="LiveId" clId="{492A83FA-C9B7-4F21-AAB7-3FC494FED4A0}" dt="2022-06-27T10:44:18.209" v="428"/>
          <ac:grpSpMkLst>
            <pc:docMk/>
            <pc:sldMk cId="2069014423" sldId="468"/>
            <ac:grpSpMk id="13" creationId="{67E892B2-6AF1-BFF3-EFAA-28E918EF316D}"/>
          </ac:grpSpMkLst>
        </pc:grpChg>
        <pc:grpChg chg="del mod">
          <ac:chgData name="Dong Zheng" userId="3c181caca29f1aa3" providerId="LiveId" clId="{492A83FA-C9B7-4F21-AAB7-3FC494FED4A0}" dt="2022-06-27T10:44:18.209" v="428"/>
          <ac:grpSpMkLst>
            <pc:docMk/>
            <pc:sldMk cId="2069014423" sldId="468"/>
            <ac:grpSpMk id="17" creationId="{45E74E4F-E9F1-CC9C-3DA9-AA4857A61578}"/>
          </ac:grpSpMkLst>
        </pc:grpChg>
        <pc:grpChg chg="del mod">
          <ac:chgData name="Dong Zheng" userId="3c181caca29f1aa3" providerId="LiveId" clId="{492A83FA-C9B7-4F21-AAB7-3FC494FED4A0}" dt="2022-06-27T10:44:18.209" v="428"/>
          <ac:grpSpMkLst>
            <pc:docMk/>
            <pc:sldMk cId="2069014423" sldId="468"/>
            <ac:grpSpMk id="21" creationId="{3B08E938-9F80-9ACF-BE5D-741724F4347B}"/>
          </ac:grpSpMkLst>
        </pc:grpChg>
        <pc:grpChg chg="del mod">
          <ac:chgData name="Dong Zheng" userId="3c181caca29f1aa3" providerId="LiveId" clId="{492A83FA-C9B7-4F21-AAB7-3FC494FED4A0}" dt="2022-06-27T10:44:23.213" v="433"/>
          <ac:grpSpMkLst>
            <pc:docMk/>
            <pc:sldMk cId="2069014423" sldId="468"/>
            <ac:grpSpMk id="27" creationId="{DB2EC3AB-7F68-05FB-D57E-E9D0F89B792A}"/>
          </ac:grpSpMkLst>
        </pc:grpChg>
        <pc:grpChg chg="del mod">
          <ac:chgData name="Dong Zheng" userId="3c181caca29f1aa3" providerId="LiveId" clId="{492A83FA-C9B7-4F21-AAB7-3FC494FED4A0}" dt="2022-06-27T10:44:23.213" v="433"/>
          <ac:grpSpMkLst>
            <pc:docMk/>
            <pc:sldMk cId="2069014423" sldId="468"/>
            <ac:grpSpMk id="31" creationId="{99088E26-1FDE-5756-8538-E6C2701BDB41}"/>
          </ac:grpSpMkLst>
        </pc:grpChg>
        <pc:grpChg chg="add del mod">
          <ac:chgData name="Dong Zheng" userId="3c181caca29f1aa3" providerId="LiveId" clId="{492A83FA-C9B7-4F21-AAB7-3FC494FED4A0}" dt="2022-06-27T10:44:31.083" v="439"/>
          <ac:grpSpMkLst>
            <pc:docMk/>
            <pc:sldMk cId="2069014423" sldId="468"/>
            <ac:grpSpMk id="36" creationId="{DA1B46AF-F693-78B1-B895-760FE2E7C3C0}"/>
          </ac:grpSpMkLst>
        </pc:grpChg>
        <pc:grpChg chg="mod">
          <ac:chgData name="Dong Zheng" userId="3c181caca29f1aa3" providerId="LiveId" clId="{492A83FA-C9B7-4F21-AAB7-3FC494FED4A0}" dt="2022-06-27T10:44:27.388" v="437"/>
          <ac:grpSpMkLst>
            <pc:docMk/>
            <pc:sldMk cId="2069014423" sldId="468"/>
            <ac:grpSpMk id="38" creationId="{DBC273DD-B96E-39FA-857E-E0D1EB382021}"/>
          </ac:grpSpMkLst>
        </pc:grpChg>
        <pc:grpChg chg="mod">
          <ac:chgData name="Dong Zheng" userId="3c181caca29f1aa3" providerId="LiveId" clId="{492A83FA-C9B7-4F21-AAB7-3FC494FED4A0}" dt="2022-06-27T10:47:06.207" v="606" actId="164"/>
          <ac:grpSpMkLst>
            <pc:docMk/>
            <pc:sldMk cId="2069014423" sldId="468"/>
            <ac:grpSpMk id="40" creationId="{4D74E492-2EEA-08EE-8392-46F851C4DFBC}"/>
          </ac:grpSpMkLst>
        </pc:grpChg>
        <pc:grpChg chg="mod">
          <ac:chgData name="Dong Zheng" userId="3c181caca29f1aa3" providerId="LiveId" clId="{492A83FA-C9B7-4F21-AAB7-3FC494FED4A0}" dt="2022-06-27T10:47:14.029" v="608" actId="164"/>
          <ac:grpSpMkLst>
            <pc:docMk/>
            <pc:sldMk cId="2069014423" sldId="468"/>
            <ac:grpSpMk id="49" creationId="{FE093265-7AD8-9408-C2F3-C26BD33D16CE}"/>
          </ac:grpSpMkLst>
        </pc:grpChg>
        <pc:grpChg chg="del mod">
          <ac:chgData name="Dong Zheng" userId="3c181caca29f1aa3" providerId="LiveId" clId="{492A83FA-C9B7-4F21-AAB7-3FC494FED4A0}" dt="2022-06-27T10:45:36.354" v="471"/>
          <ac:grpSpMkLst>
            <pc:docMk/>
            <pc:sldMk cId="2069014423" sldId="468"/>
            <ac:grpSpMk id="52" creationId="{0E7E1E80-B619-D9F5-1A60-932870B970FD}"/>
          </ac:grpSpMkLst>
        </pc:grpChg>
        <pc:grpChg chg="del mod">
          <ac:chgData name="Dong Zheng" userId="3c181caca29f1aa3" providerId="LiveId" clId="{492A83FA-C9B7-4F21-AAB7-3FC494FED4A0}" dt="2022-06-27T10:45:38.399" v="474"/>
          <ac:grpSpMkLst>
            <pc:docMk/>
            <pc:sldMk cId="2069014423" sldId="468"/>
            <ac:grpSpMk id="54" creationId="{905F14F5-8BC2-4459-DF6A-00F7B0CD06A5}"/>
          </ac:grpSpMkLst>
        </pc:grpChg>
        <pc:grpChg chg="del mod">
          <ac:chgData name="Dong Zheng" userId="3c181caca29f1aa3" providerId="LiveId" clId="{492A83FA-C9B7-4F21-AAB7-3FC494FED4A0}" dt="2022-06-27T10:45:46.705" v="491"/>
          <ac:grpSpMkLst>
            <pc:docMk/>
            <pc:sldMk cId="2069014423" sldId="468"/>
            <ac:grpSpMk id="57" creationId="{C7125D70-D5B7-7A25-1A8C-763A3760F086}"/>
          </ac:grpSpMkLst>
        </pc:grpChg>
        <pc:grpChg chg="del mod">
          <ac:chgData name="Dong Zheng" userId="3c181caca29f1aa3" providerId="LiveId" clId="{492A83FA-C9B7-4F21-AAB7-3FC494FED4A0}" dt="2022-06-27T10:45:48.272" v="493"/>
          <ac:grpSpMkLst>
            <pc:docMk/>
            <pc:sldMk cId="2069014423" sldId="468"/>
            <ac:grpSpMk id="74" creationId="{CE0DBBE1-7475-3E18-EE8F-6A069E946719}"/>
          </ac:grpSpMkLst>
        </pc:grpChg>
        <pc:grpChg chg="del mod">
          <ac:chgData name="Dong Zheng" userId="3c181caca29f1aa3" providerId="LiveId" clId="{492A83FA-C9B7-4F21-AAB7-3FC494FED4A0}" dt="2022-06-27T10:46:12.592" v="530"/>
          <ac:grpSpMkLst>
            <pc:docMk/>
            <pc:sldMk cId="2069014423" sldId="468"/>
            <ac:grpSpMk id="76" creationId="{5D28CD34-30BA-1EE4-F4BA-4C6C38E0C641}"/>
          </ac:grpSpMkLst>
        </pc:grpChg>
        <pc:grpChg chg="mod">
          <ac:chgData name="Dong Zheng" userId="3c181caca29f1aa3" providerId="LiveId" clId="{492A83FA-C9B7-4F21-AAB7-3FC494FED4A0}" dt="2022-06-27T10:47:14.029" v="608" actId="164"/>
          <ac:grpSpMkLst>
            <pc:docMk/>
            <pc:sldMk cId="2069014423" sldId="468"/>
            <ac:grpSpMk id="80" creationId="{2E05CDD4-853A-4E85-E8B1-7BE32A8D1A72}"/>
          </ac:grpSpMkLst>
        </pc:grpChg>
        <pc:grpChg chg="mod">
          <ac:chgData name="Dong Zheng" userId="3c181caca29f1aa3" providerId="LiveId" clId="{492A83FA-C9B7-4F21-AAB7-3FC494FED4A0}" dt="2022-06-27T10:47:14.029" v="608" actId="164"/>
          <ac:grpSpMkLst>
            <pc:docMk/>
            <pc:sldMk cId="2069014423" sldId="468"/>
            <ac:grpSpMk id="113" creationId="{51BE7627-430B-A385-6A22-EA38AD7E42C3}"/>
          </ac:grpSpMkLst>
        </pc:grpChg>
        <pc:grpChg chg="mod">
          <ac:chgData name="Dong Zheng" userId="3c181caca29f1aa3" providerId="LiveId" clId="{492A83FA-C9B7-4F21-AAB7-3FC494FED4A0}" dt="2022-06-27T10:47:14.029" v="608" actId="164"/>
          <ac:grpSpMkLst>
            <pc:docMk/>
            <pc:sldMk cId="2069014423" sldId="468"/>
            <ac:grpSpMk id="114" creationId="{6B7A058C-D00E-27E4-7C6F-3BF642F6D001}"/>
          </ac:grpSpMkLst>
        </pc:grpChg>
        <pc:grpChg chg="add del mod">
          <ac:chgData name="Dong Zheng" userId="3c181caca29f1aa3" providerId="LiveId" clId="{492A83FA-C9B7-4F21-AAB7-3FC494FED4A0}" dt="2022-06-27T10:46:26.042" v="543"/>
          <ac:grpSpMkLst>
            <pc:docMk/>
            <pc:sldMk cId="2069014423" sldId="468"/>
            <ac:grpSpMk id="119" creationId="{48D3CD99-8E1E-FC95-4F49-CAF78A488CB3}"/>
          </ac:grpSpMkLst>
        </pc:grpChg>
        <pc:grpChg chg="mod">
          <ac:chgData name="Dong Zheng" userId="3c181caca29f1aa3" providerId="LiveId" clId="{492A83FA-C9B7-4F21-AAB7-3FC494FED4A0}" dt="2022-06-27T10:46:23.194" v="539"/>
          <ac:grpSpMkLst>
            <pc:docMk/>
            <pc:sldMk cId="2069014423" sldId="468"/>
            <ac:grpSpMk id="121" creationId="{0B39116D-6B63-5F3D-81C7-60F25144D4ED}"/>
          </ac:grpSpMkLst>
        </pc:grpChg>
        <pc:grpChg chg="del mod">
          <ac:chgData name="Dong Zheng" userId="3c181caca29f1aa3" providerId="LiveId" clId="{492A83FA-C9B7-4F21-AAB7-3FC494FED4A0}" dt="2022-06-27T10:46:30.900" v="552"/>
          <ac:grpSpMkLst>
            <pc:docMk/>
            <pc:sldMk cId="2069014423" sldId="468"/>
            <ac:grpSpMk id="125" creationId="{6B8275A8-FDBC-F3FD-4BB0-40DAD1EE1387}"/>
          </ac:grpSpMkLst>
        </pc:grpChg>
        <pc:grpChg chg="mod">
          <ac:chgData name="Dong Zheng" userId="3c181caca29f1aa3" providerId="LiveId" clId="{492A83FA-C9B7-4F21-AAB7-3FC494FED4A0}" dt="2022-06-27T10:47:14.029" v="608" actId="164"/>
          <ac:grpSpMkLst>
            <pc:docMk/>
            <pc:sldMk cId="2069014423" sldId="468"/>
            <ac:grpSpMk id="134" creationId="{9D6CE4DE-5BE4-7A02-3DFC-AFE009A0DF76}"/>
          </ac:grpSpMkLst>
        </pc:grpChg>
        <pc:grpChg chg="mod">
          <ac:chgData name="Dong Zheng" userId="3c181caca29f1aa3" providerId="LiveId" clId="{492A83FA-C9B7-4F21-AAB7-3FC494FED4A0}" dt="2022-06-27T10:46:37.151" v="560"/>
          <ac:grpSpMkLst>
            <pc:docMk/>
            <pc:sldMk cId="2069014423" sldId="468"/>
            <ac:grpSpMk id="140" creationId="{0D487CD4-2E6E-CD0B-DA77-1F8CE9D21167}"/>
          </ac:grpSpMkLst>
        </pc:grpChg>
        <pc:grpChg chg="del mod">
          <ac:chgData name="Dong Zheng" userId="3c181caca29f1aa3" providerId="LiveId" clId="{492A83FA-C9B7-4F21-AAB7-3FC494FED4A0}" dt="2022-06-27T10:46:46.194" v="577"/>
          <ac:grpSpMkLst>
            <pc:docMk/>
            <pc:sldMk cId="2069014423" sldId="468"/>
            <ac:grpSpMk id="144" creationId="{CC568FE4-7E52-9ADC-3DAE-41C8078C4E07}"/>
          </ac:grpSpMkLst>
        </pc:grpChg>
        <pc:grpChg chg="del mod">
          <ac:chgData name="Dong Zheng" userId="3c181caca29f1aa3" providerId="LiveId" clId="{492A83FA-C9B7-4F21-AAB7-3FC494FED4A0}" dt="2022-06-27T10:46:51.539" v="589"/>
          <ac:grpSpMkLst>
            <pc:docMk/>
            <pc:sldMk cId="2069014423" sldId="468"/>
            <ac:grpSpMk id="156" creationId="{01B84CDF-0388-0CD3-FD89-AFBBCEC8488E}"/>
          </ac:grpSpMkLst>
        </pc:grpChg>
        <pc:grpChg chg="del mod">
          <ac:chgData name="Dong Zheng" userId="3c181caca29f1aa3" providerId="LiveId" clId="{492A83FA-C9B7-4F21-AAB7-3FC494FED4A0}" dt="2022-06-27T10:46:51.539" v="589"/>
          <ac:grpSpMkLst>
            <pc:docMk/>
            <pc:sldMk cId="2069014423" sldId="468"/>
            <ac:grpSpMk id="157" creationId="{91963AEE-79D0-1ABA-5FDF-4470D1854577}"/>
          </ac:grpSpMkLst>
        </pc:grpChg>
        <pc:grpChg chg="mod">
          <ac:chgData name="Dong Zheng" userId="3c181caca29f1aa3" providerId="LiveId" clId="{492A83FA-C9B7-4F21-AAB7-3FC494FED4A0}" dt="2022-06-27T10:47:14.029" v="608" actId="164"/>
          <ac:grpSpMkLst>
            <pc:docMk/>
            <pc:sldMk cId="2069014423" sldId="468"/>
            <ac:grpSpMk id="169" creationId="{3C0E52D4-EBC3-593B-2972-3021BB11E918}"/>
          </ac:grpSpMkLst>
        </pc:grpChg>
        <pc:grpChg chg="del mod">
          <ac:chgData name="Dong Zheng" userId="3c181caca29f1aa3" providerId="LiveId" clId="{492A83FA-C9B7-4F21-AAB7-3FC494FED4A0}" dt="2022-06-27T10:46:58.064" v="602"/>
          <ac:grpSpMkLst>
            <pc:docMk/>
            <pc:sldMk cId="2069014423" sldId="468"/>
            <ac:grpSpMk id="178" creationId="{C7629043-3906-6E4F-54BE-533925D13BB9}"/>
          </ac:grpSpMkLst>
        </pc:grpChg>
        <pc:grpChg chg="mod">
          <ac:chgData name="Dong Zheng" userId="3c181caca29f1aa3" providerId="LiveId" clId="{492A83FA-C9B7-4F21-AAB7-3FC494FED4A0}" dt="2022-06-27T10:47:14.029" v="608" actId="164"/>
          <ac:grpSpMkLst>
            <pc:docMk/>
            <pc:sldMk cId="2069014423" sldId="468"/>
            <ac:grpSpMk id="182" creationId="{153F59DD-C8E5-7834-573A-9E98F97F578A}"/>
          </ac:grpSpMkLst>
        </pc:grpChg>
        <pc:grpChg chg="add mod">
          <ac:chgData name="Dong Zheng" userId="3c181caca29f1aa3" providerId="LiveId" clId="{492A83FA-C9B7-4F21-AAB7-3FC494FED4A0}" dt="2022-06-27T10:52:07.775" v="904" actId="1076"/>
          <ac:grpSpMkLst>
            <pc:docMk/>
            <pc:sldMk cId="2069014423" sldId="468"/>
            <ac:grpSpMk id="183" creationId="{64322407-7AE4-788F-6A1F-3AEDF7B99FD4}"/>
          </ac:grpSpMkLst>
        </pc:grpChg>
        <pc:grpChg chg="add mod">
          <ac:chgData name="Dong Zheng" userId="3c181caca29f1aa3" providerId="LiveId" clId="{492A83FA-C9B7-4F21-AAB7-3FC494FED4A0}" dt="2022-06-27T10:52:07.775" v="904" actId="1076"/>
          <ac:grpSpMkLst>
            <pc:docMk/>
            <pc:sldMk cId="2069014423" sldId="468"/>
            <ac:grpSpMk id="184" creationId="{FBE3AD3E-81E1-8BFC-DF45-CE8835A359C4}"/>
          </ac:grpSpMkLst>
        </pc:grpChg>
        <pc:grpChg chg="del mod">
          <ac:chgData name="Dong Zheng" userId="3c181caca29f1aa3" providerId="LiveId" clId="{492A83FA-C9B7-4F21-AAB7-3FC494FED4A0}" dt="2022-06-27T10:47:48.412" v="641"/>
          <ac:grpSpMkLst>
            <pc:docMk/>
            <pc:sldMk cId="2069014423" sldId="468"/>
            <ac:grpSpMk id="190" creationId="{8850A5CD-EC7F-49DE-907F-5A59BAE739B6}"/>
          </ac:grpSpMkLst>
        </pc:grpChg>
        <pc:grpChg chg="del mod">
          <ac:chgData name="Dong Zheng" userId="3c181caca29f1aa3" providerId="LiveId" clId="{492A83FA-C9B7-4F21-AAB7-3FC494FED4A0}" dt="2022-06-27T10:47:27.029" v="621"/>
          <ac:grpSpMkLst>
            <pc:docMk/>
            <pc:sldMk cId="2069014423" sldId="468"/>
            <ac:grpSpMk id="193" creationId="{0F373A9F-7A2F-18DF-FF04-21D7795D2A63}"/>
          </ac:grpSpMkLst>
        </pc:grpChg>
        <pc:grpChg chg="del mod">
          <ac:chgData name="Dong Zheng" userId="3c181caca29f1aa3" providerId="LiveId" clId="{492A83FA-C9B7-4F21-AAB7-3FC494FED4A0}" dt="2022-06-27T10:47:48.412" v="641"/>
          <ac:grpSpMkLst>
            <pc:docMk/>
            <pc:sldMk cId="2069014423" sldId="468"/>
            <ac:grpSpMk id="197" creationId="{D29EF3C2-A816-5C00-5145-CBEB1BE65719}"/>
          </ac:grpSpMkLst>
        </pc:grpChg>
        <pc:grpChg chg="del mod">
          <ac:chgData name="Dong Zheng" userId="3c181caca29f1aa3" providerId="LiveId" clId="{492A83FA-C9B7-4F21-AAB7-3FC494FED4A0}" dt="2022-06-27T10:48:03.288" v="653"/>
          <ac:grpSpMkLst>
            <pc:docMk/>
            <pc:sldMk cId="2069014423" sldId="468"/>
            <ac:grpSpMk id="217" creationId="{0A5A5A87-7E30-A994-48B5-0F62C091D1B0}"/>
          </ac:grpSpMkLst>
        </pc:grpChg>
        <pc:grpChg chg="mod">
          <ac:chgData name="Dong Zheng" userId="3c181caca29f1aa3" providerId="LiveId" clId="{492A83FA-C9B7-4F21-AAB7-3FC494FED4A0}" dt="2022-06-27T10:54:26.218" v="1056"/>
          <ac:grpSpMkLst>
            <pc:docMk/>
            <pc:sldMk cId="2069014423" sldId="468"/>
            <ac:grpSpMk id="229" creationId="{9D48C1C2-7BEB-74A1-8EA7-EF28CA121D6B}"/>
          </ac:grpSpMkLst>
        </pc:grpChg>
        <pc:grpChg chg="del mod">
          <ac:chgData name="Dong Zheng" userId="3c181caca29f1aa3" providerId="LiveId" clId="{492A83FA-C9B7-4F21-AAB7-3FC494FED4A0}" dt="2022-06-27T10:48:33.215" v="671"/>
          <ac:grpSpMkLst>
            <pc:docMk/>
            <pc:sldMk cId="2069014423" sldId="468"/>
            <ac:grpSpMk id="235" creationId="{B50D2309-E007-DD84-C1F5-4B0576F86A15}"/>
          </ac:grpSpMkLst>
        </pc:grpChg>
        <pc:grpChg chg="del mod">
          <ac:chgData name="Dong Zheng" userId="3c181caca29f1aa3" providerId="LiveId" clId="{492A83FA-C9B7-4F21-AAB7-3FC494FED4A0}" dt="2022-06-27T10:48:34.118" v="673"/>
          <ac:grpSpMkLst>
            <pc:docMk/>
            <pc:sldMk cId="2069014423" sldId="468"/>
            <ac:grpSpMk id="247" creationId="{8B7C7E53-8CB4-A741-C732-1D964D6FF56C}"/>
          </ac:grpSpMkLst>
        </pc:grpChg>
        <pc:grpChg chg="del mod">
          <ac:chgData name="Dong Zheng" userId="3c181caca29f1aa3" providerId="LiveId" clId="{492A83FA-C9B7-4F21-AAB7-3FC494FED4A0}" dt="2022-06-27T10:48:41.688" v="692"/>
          <ac:grpSpMkLst>
            <pc:docMk/>
            <pc:sldMk cId="2069014423" sldId="468"/>
            <ac:grpSpMk id="249" creationId="{86468D8B-55BA-636D-FBF0-1E0337DF1747}"/>
          </ac:grpSpMkLst>
        </pc:grpChg>
        <pc:grpChg chg="del mod">
          <ac:chgData name="Dong Zheng" userId="3c181caca29f1aa3" providerId="LiveId" clId="{492A83FA-C9B7-4F21-AAB7-3FC494FED4A0}" dt="2022-06-27T10:48:50.986" v="704"/>
          <ac:grpSpMkLst>
            <pc:docMk/>
            <pc:sldMk cId="2069014423" sldId="468"/>
            <ac:grpSpMk id="268" creationId="{C6441E39-AA36-9E7A-8245-3783E875B509}"/>
          </ac:grpSpMkLst>
        </pc:grpChg>
        <pc:grpChg chg="mod">
          <ac:chgData name="Dong Zheng" userId="3c181caca29f1aa3" providerId="LiveId" clId="{492A83FA-C9B7-4F21-AAB7-3FC494FED4A0}" dt="2022-06-27T10:54:26.218" v="1056"/>
          <ac:grpSpMkLst>
            <pc:docMk/>
            <pc:sldMk cId="2069014423" sldId="468"/>
            <ac:grpSpMk id="269" creationId="{27BEE5B9-00B8-396C-08D5-D70127F34D76}"/>
          </ac:grpSpMkLst>
        </pc:grpChg>
        <pc:grpChg chg="mod">
          <ac:chgData name="Dong Zheng" userId="3c181caca29f1aa3" providerId="LiveId" clId="{492A83FA-C9B7-4F21-AAB7-3FC494FED4A0}" dt="2022-06-27T10:54:26.218" v="1056"/>
          <ac:grpSpMkLst>
            <pc:docMk/>
            <pc:sldMk cId="2069014423" sldId="468"/>
            <ac:grpSpMk id="281" creationId="{940B715E-FAA7-9952-10FC-CC8EF9CA9F94}"/>
          </ac:grpSpMkLst>
        </pc:grpChg>
        <pc:grpChg chg="del mod">
          <ac:chgData name="Dong Zheng" userId="3c181caca29f1aa3" providerId="LiveId" clId="{492A83FA-C9B7-4F21-AAB7-3FC494FED4A0}" dt="2022-06-27T10:49:01.607" v="721"/>
          <ac:grpSpMkLst>
            <pc:docMk/>
            <pc:sldMk cId="2069014423" sldId="468"/>
            <ac:grpSpMk id="292" creationId="{A207CF4A-D637-B5DB-7B66-2EA8B2C6665A}"/>
          </ac:grpSpMkLst>
        </pc:grpChg>
        <pc:grpChg chg="del mod">
          <ac:chgData name="Dong Zheng" userId="3c181caca29f1aa3" providerId="LiveId" clId="{492A83FA-C9B7-4F21-AAB7-3FC494FED4A0}" dt="2022-06-27T10:49:02.760" v="724"/>
          <ac:grpSpMkLst>
            <pc:docMk/>
            <pc:sldMk cId="2069014423" sldId="468"/>
            <ac:grpSpMk id="298" creationId="{2DED00D9-4AB6-5A11-38E8-EABBFC06B4C7}"/>
          </ac:grpSpMkLst>
        </pc:grpChg>
        <pc:grpChg chg="del mod">
          <ac:chgData name="Dong Zheng" userId="3c181caca29f1aa3" providerId="LiveId" clId="{492A83FA-C9B7-4F21-AAB7-3FC494FED4A0}" dt="2022-06-27T10:49:21.606" v="748"/>
          <ac:grpSpMkLst>
            <pc:docMk/>
            <pc:sldMk cId="2069014423" sldId="468"/>
            <ac:grpSpMk id="301" creationId="{09A067FB-E2C6-A010-1877-2CD812F026B0}"/>
          </ac:grpSpMkLst>
        </pc:grpChg>
        <pc:grpChg chg="del mod">
          <ac:chgData name="Dong Zheng" userId="3c181caca29f1aa3" providerId="LiveId" clId="{492A83FA-C9B7-4F21-AAB7-3FC494FED4A0}" dt="2022-06-27T10:49:32.509" v="756"/>
          <ac:grpSpMkLst>
            <pc:docMk/>
            <pc:sldMk cId="2069014423" sldId="468"/>
            <ac:grpSpMk id="325" creationId="{4A9266AE-F783-A80D-4320-AA45285AE899}"/>
          </ac:grpSpMkLst>
        </pc:grpChg>
        <pc:grpChg chg="del mod">
          <ac:chgData name="Dong Zheng" userId="3c181caca29f1aa3" providerId="LiveId" clId="{492A83FA-C9B7-4F21-AAB7-3FC494FED4A0}" dt="2022-06-27T10:49:47.405" v="775"/>
          <ac:grpSpMkLst>
            <pc:docMk/>
            <pc:sldMk cId="2069014423" sldId="468"/>
            <ac:grpSpMk id="333" creationId="{0D3818D4-C8FF-230A-8C7A-CBCCFE1A9C97}"/>
          </ac:grpSpMkLst>
        </pc:grpChg>
        <pc:grpChg chg="del mod">
          <ac:chgData name="Dong Zheng" userId="3c181caca29f1aa3" providerId="LiveId" clId="{492A83FA-C9B7-4F21-AAB7-3FC494FED4A0}" dt="2022-06-27T10:49:47.405" v="775"/>
          <ac:grpSpMkLst>
            <pc:docMk/>
            <pc:sldMk cId="2069014423" sldId="468"/>
            <ac:grpSpMk id="348" creationId="{73ED26C9-C814-34F2-839A-FD1B0A5F4333}"/>
          </ac:grpSpMkLst>
        </pc:grpChg>
        <pc:grpChg chg="del mod">
          <ac:chgData name="Dong Zheng" userId="3c181caca29f1aa3" providerId="LiveId" clId="{492A83FA-C9B7-4F21-AAB7-3FC494FED4A0}" dt="2022-06-27T10:49:47.405" v="775"/>
          <ac:grpSpMkLst>
            <pc:docMk/>
            <pc:sldMk cId="2069014423" sldId="468"/>
            <ac:grpSpMk id="349" creationId="{F0CF51D8-922C-011D-D380-317C03CEEB41}"/>
          </ac:grpSpMkLst>
        </pc:grpChg>
        <pc:grpChg chg="del mod">
          <ac:chgData name="Dong Zheng" userId="3c181caca29f1aa3" providerId="LiveId" clId="{492A83FA-C9B7-4F21-AAB7-3FC494FED4A0}" dt="2022-06-27T10:49:47.405" v="775"/>
          <ac:grpSpMkLst>
            <pc:docMk/>
            <pc:sldMk cId="2069014423" sldId="468"/>
            <ac:grpSpMk id="350" creationId="{11D349F3-A2D0-5709-6DCB-ACB621865BBD}"/>
          </ac:grpSpMkLst>
        </pc:grpChg>
        <pc:grpChg chg="del mod">
          <ac:chgData name="Dong Zheng" userId="3c181caca29f1aa3" providerId="LiveId" clId="{492A83FA-C9B7-4F21-AAB7-3FC494FED4A0}" dt="2022-06-27T10:49:47.405" v="775"/>
          <ac:grpSpMkLst>
            <pc:docMk/>
            <pc:sldMk cId="2069014423" sldId="468"/>
            <ac:grpSpMk id="354" creationId="{9132E13E-0DAA-C2B5-0AB5-C8374FB29A19}"/>
          </ac:grpSpMkLst>
        </pc:grpChg>
        <pc:grpChg chg="del mod">
          <ac:chgData name="Dong Zheng" userId="3c181caca29f1aa3" providerId="LiveId" clId="{492A83FA-C9B7-4F21-AAB7-3FC494FED4A0}" dt="2022-06-27T10:49:47.405" v="775"/>
          <ac:grpSpMkLst>
            <pc:docMk/>
            <pc:sldMk cId="2069014423" sldId="468"/>
            <ac:grpSpMk id="355" creationId="{4F15F8CF-76ED-9F1D-A977-F76A09CD35FD}"/>
          </ac:grpSpMkLst>
        </pc:grpChg>
        <pc:grpChg chg="mod">
          <ac:chgData name="Dong Zheng" userId="3c181caca29f1aa3" providerId="LiveId" clId="{492A83FA-C9B7-4F21-AAB7-3FC494FED4A0}" dt="2022-06-27T10:54:26.218" v="1056"/>
          <ac:grpSpMkLst>
            <pc:docMk/>
            <pc:sldMk cId="2069014423" sldId="468"/>
            <ac:grpSpMk id="356" creationId="{C1B6BD0B-177B-1DF9-87CC-FECEA804A656}"/>
          </ac:grpSpMkLst>
        </pc:grpChg>
        <pc:grpChg chg="del mod">
          <ac:chgData name="Dong Zheng" userId="3c181caca29f1aa3" providerId="LiveId" clId="{492A83FA-C9B7-4F21-AAB7-3FC494FED4A0}" dt="2022-06-27T10:49:56.242" v="790"/>
          <ac:grpSpMkLst>
            <pc:docMk/>
            <pc:sldMk cId="2069014423" sldId="468"/>
            <ac:grpSpMk id="368" creationId="{014ACF5F-08A8-4780-68AD-7A610340A98D}"/>
          </ac:grpSpMkLst>
        </pc:grpChg>
        <pc:grpChg chg="del mod">
          <ac:chgData name="Dong Zheng" userId="3c181caca29f1aa3" providerId="LiveId" clId="{492A83FA-C9B7-4F21-AAB7-3FC494FED4A0}" dt="2022-06-27T10:50:15.054" v="817"/>
          <ac:grpSpMkLst>
            <pc:docMk/>
            <pc:sldMk cId="2069014423" sldId="468"/>
            <ac:grpSpMk id="371" creationId="{87CD21E8-6FD8-2868-A65D-D7872F0FB0E5}"/>
          </ac:grpSpMkLst>
        </pc:grpChg>
        <pc:grpChg chg="mod">
          <ac:chgData name="Dong Zheng" userId="3c181caca29f1aa3" providerId="LiveId" clId="{492A83FA-C9B7-4F21-AAB7-3FC494FED4A0}" dt="2022-06-27T10:54:26.218" v="1056"/>
          <ac:grpSpMkLst>
            <pc:docMk/>
            <pc:sldMk cId="2069014423" sldId="468"/>
            <ac:grpSpMk id="398" creationId="{6B15F57D-43BD-F27E-5A89-E4E22DBBDBA4}"/>
          </ac:grpSpMkLst>
        </pc:grpChg>
        <pc:grpChg chg="mod">
          <ac:chgData name="Dong Zheng" userId="3c181caca29f1aa3" providerId="LiveId" clId="{492A83FA-C9B7-4F21-AAB7-3FC494FED4A0}" dt="2022-06-27T10:52:13.895" v="905" actId="1076"/>
          <ac:grpSpMkLst>
            <pc:docMk/>
            <pc:sldMk cId="2069014423" sldId="468"/>
            <ac:grpSpMk id="403" creationId="{C6ED8CE5-BBE3-7ADA-5723-B375950C110F}"/>
          </ac:grpSpMkLst>
        </pc:grpChg>
        <pc:grpChg chg="add del mod">
          <ac:chgData name="Dong Zheng" userId="3c181caca29f1aa3" providerId="LiveId" clId="{492A83FA-C9B7-4F21-AAB7-3FC494FED4A0}" dt="2022-06-27T10:50:38.012" v="836"/>
          <ac:grpSpMkLst>
            <pc:docMk/>
            <pc:sldMk cId="2069014423" sldId="468"/>
            <ac:grpSpMk id="411" creationId="{4E9EDBF2-982E-992F-7E27-837572F3AC16}"/>
          </ac:grpSpMkLst>
        </pc:grpChg>
        <pc:grpChg chg="mod">
          <ac:chgData name="Dong Zheng" userId="3c181caca29f1aa3" providerId="LiveId" clId="{492A83FA-C9B7-4F21-AAB7-3FC494FED4A0}" dt="2022-06-27T10:50:37.731" v="834"/>
          <ac:grpSpMkLst>
            <pc:docMk/>
            <pc:sldMk cId="2069014423" sldId="468"/>
            <ac:grpSpMk id="413" creationId="{0567685A-34C0-FC97-DA64-526E00523E53}"/>
          </ac:grpSpMkLst>
        </pc:grpChg>
        <pc:grpChg chg="del mod">
          <ac:chgData name="Dong Zheng" userId="3c181caca29f1aa3" providerId="LiveId" clId="{492A83FA-C9B7-4F21-AAB7-3FC494FED4A0}" dt="2022-06-27T10:50:55.409" v="861"/>
          <ac:grpSpMkLst>
            <pc:docMk/>
            <pc:sldMk cId="2069014423" sldId="468"/>
            <ac:grpSpMk id="425" creationId="{16B9B314-33A7-4F93-0B91-DDBD3484E42A}"/>
          </ac:grpSpMkLst>
        </pc:grpChg>
        <pc:grpChg chg="del mod">
          <ac:chgData name="Dong Zheng" userId="3c181caca29f1aa3" providerId="LiveId" clId="{492A83FA-C9B7-4F21-AAB7-3FC494FED4A0}" dt="2022-06-27T10:51:43.308" v="880"/>
          <ac:grpSpMkLst>
            <pc:docMk/>
            <pc:sldMk cId="2069014423" sldId="468"/>
            <ac:grpSpMk id="436" creationId="{6D8268DF-F3A2-3D53-F393-57B2DE6A98A2}"/>
          </ac:grpSpMkLst>
        </pc:grpChg>
        <pc:grpChg chg="del mod">
          <ac:chgData name="Dong Zheng" userId="3c181caca29f1aa3" providerId="LiveId" clId="{492A83FA-C9B7-4F21-AAB7-3FC494FED4A0}" dt="2022-06-27T10:51:50.994" v="900"/>
          <ac:grpSpMkLst>
            <pc:docMk/>
            <pc:sldMk cId="2069014423" sldId="468"/>
            <ac:grpSpMk id="455" creationId="{48A6B440-09C0-F823-E93F-B9D155DA1433}"/>
          </ac:grpSpMkLst>
        </pc:grpChg>
        <pc:grpChg chg="del mod">
          <ac:chgData name="Dong Zheng" userId="3c181caca29f1aa3" providerId="LiveId" clId="{492A83FA-C9B7-4F21-AAB7-3FC494FED4A0}" dt="2022-06-27T10:51:52.174" v="902"/>
          <ac:grpSpMkLst>
            <pc:docMk/>
            <pc:sldMk cId="2069014423" sldId="468"/>
            <ac:grpSpMk id="475" creationId="{FA6605C2-47EA-AF04-7F3A-1D38D1C155F5}"/>
          </ac:grpSpMkLst>
        </pc:grpChg>
        <pc:grpChg chg="mod">
          <ac:chgData name="Dong Zheng" userId="3c181caca29f1aa3" providerId="LiveId" clId="{492A83FA-C9B7-4F21-AAB7-3FC494FED4A0}" dt="2022-06-27T10:52:13.895" v="905" actId="1076"/>
          <ac:grpSpMkLst>
            <pc:docMk/>
            <pc:sldMk cId="2069014423" sldId="468"/>
            <ac:grpSpMk id="477" creationId="{8EE17822-3D16-4EAA-B99C-5CA475AD129E}"/>
          </ac:grpSpMkLst>
        </pc:grpChg>
        <pc:grpChg chg="add del mod">
          <ac:chgData name="Dong Zheng" userId="3c181caca29f1aa3" providerId="LiveId" clId="{492A83FA-C9B7-4F21-AAB7-3FC494FED4A0}" dt="2022-06-27T10:54:26.218" v="1056"/>
          <ac:grpSpMkLst>
            <pc:docMk/>
            <pc:sldMk cId="2069014423" sldId="468"/>
            <ac:grpSpMk id="478" creationId="{F33780C9-19E2-7EB4-1F8E-19262A89572B}"/>
          </ac:grpSpMkLst>
        </pc:grpChg>
        <pc:grpChg chg="del mod">
          <ac:chgData name="Dong Zheng" userId="3c181caca29f1aa3" providerId="LiveId" clId="{492A83FA-C9B7-4F21-AAB7-3FC494FED4A0}" dt="2022-06-27T10:52:24.358" v="919"/>
          <ac:grpSpMkLst>
            <pc:docMk/>
            <pc:sldMk cId="2069014423" sldId="468"/>
            <ac:grpSpMk id="486" creationId="{DC4FBFB5-C5AC-59F4-8AEC-FA88AF5AD0D7}"/>
          </ac:grpSpMkLst>
        </pc:grpChg>
        <pc:grpChg chg="mod">
          <ac:chgData name="Dong Zheng" userId="3c181caca29f1aa3" providerId="LiveId" clId="{492A83FA-C9B7-4F21-AAB7-3FC494FED4A0}" dt="2022-06-27T10:52:24.358" v="919"/>
          <ac:grpSpMkLst>
            <pc:docMk/>
            <pc:sldMk cId="2069014423" sldId="468"/>
            <ac:grpSpMk id="492" creationId="{4B8384B6-884C-0C73-FD51-207957EB1DE0}"/>
          </ac:grpSpMkLst>
        </pc:grpChg>
        <pc:grpChg chg="del mod">
          <ac:chgData name="Dong Zheng" userId="3c181caca29f1aa3" providerId="LiveId" clId="{492A83FA-C9B7-4F21-AAB7-3FC494FED4A0}" dt="2022-06-27T10:52:50.251" v="932"/>
          <ac:grpSpMkLst>
            <pc:docMk/>
            <pc:sldMk cId="2069014423" sldId="468"/>
            <ac:grpSpMk id="499" creationId="{9E89A826-9D7C-D7E4-09E4-6F8AB6BC791A}"/>
          </ac:grpSpMkLst>
        </pc:grpChg>
        <pc:grpChg chg="del mod">
          <ac:chgData name="Dong Zheng" userId="3c181caca29f1aa3" providerId="LiveId" clId="{492A83FA-C9B7-4F21-AAB7-3FC494FED4A0}" dt="2022-06-27T10:52:57.889" v="937"/>
          <ac:grpSpMkLst>
            <pc:docMk/>
            <pc:sldMk cId="2069014423" sldId="468"/>
            <ac:grpSpMk id="502" creationId="{808B90EB-B5D0-ADC0-7B51-7FF5404ED9AB}"/>
          </ac:grpSpMkLst>
        </pc:grpChg>
        <pc:grpChg chg="del mod">
          <ac:chgData name="Dong Zheng" userId="3c181caca29f1aa3" providerId="LiveId" clId="{492A83FA-C9B7-4F21-AAB7-3FC494FED4A0}" dt="2022-06-27T10:52:57.889" v="937"/>
          <ac:grpSpMkLst>
            <pc:docMk/>
            <pc:sldMk cId="2069014423" sldId="468"/>
            <ac:grpSpMk id="505" creationId="{98E0B9BD-8BCA-5F4A-110B-06F04AC74B1E}"/>
          </ac:grpSpMkLst>
        </pc:grpChg>
        <pc:grpChg chg="del mod">
          <ac:chgData name="Dong Zheng" userId="3c181caca29f1aa3" providerId="LiveId" clId="{492A83FA-C9B7-4F21-AAB7-3FC494FED4A0}" dt="2022-06-27T10:53:10.852" v="969"/>
          <ac:grpSpMkLst>
            <pc:docMk/>
            <pc:sldMk cId="2069014423" sldId="468"/>
            <ac:grpSpMk id="510" creationId="{4C8AC7A8-45DC-A953-C0C4-DE54BB89B0F2}"/>
          </ac:grpSpMkLst>
        </pc:grpChg>
        <pc:grpChg chg="mod">
          <ac:chgData name="Dong Zheng" userId="3c181caca29f1aa3" providerId="LiveId" clId="{492A83FA-C9B7-4F21-AAB7-3FC494FED4A0}" dt="2022-06-27T10:53:10.852" v="969"/>
          <ac:grpSpMkLst>
            <pc:docMk/>
            <pc:sldMk cId="2069014423" sldId="468"/>
            <ac:grpSpMk id="542" creationId="{E00EB21C-20CD-55A2-B568-4D3E61D7449F}"/>
          </ac:grpSpMkLst>
        </pc:grpChg>
        <pc:grpChg chg="del mod">
          <ac:chgData name="Dong Zheng" userId="3c181caca29f1aa3" providerId="LiveId" clId="{492A83FA-C9B7-4F21-AAB7-3FC494FED4A0}" dt="2022-06-27T10:53:24.578" v="988"/>
          <ac:grpSpMkLst>
            <pc:docMk/>
            <pc:sldMk cId="2069014423" sldId="468"/>
            <ac:grpSpMk id="558" creationId="{00AD0714-98B3-3B7D-453B-EB78058BBA94}"/>
          </ac:grpSpMkLst>
        </pc:grpChg>
        <pc:grpChg chg="del mod">
          <ac:chgData name="Dong Zheng" userId="3c181caca29f1aa3" providerId="LiveId" clId="{492A83FA-C9B7-4F21-AAB7-3FC494FED4A0}" dt="2022-06-27T10:53:28.492" v="993"/>
          <ac:grpSpMkLst>
            <pc:docMk/>
            <pc:sldMk cId="2069014423" sldId="468"/>
            <ac:grpSpMk id="561" creationId="{E3BF6475-091F-BC07-FAE0-3092E0835F5B}"/>
          </ac:grpSpMkLst>
        </pc:grpChg>
        <pc:grpChg chg="del mod">
          <ac:chgData name="Dong Zheng" userId="3c181caca29f1aa3" providerId="LiveId" clId="{492A83FA-C9B7-4F21-AAB7-3FC494FED4A0}" dt="2022-06-27T10:53:31.403" v="998"/>
          <ac:grpSpMkLst>
            <pc:docMk/>
            <pc:sldMk cId="2069014423" sldId="468"/>
            <ac:grpSpMk id="566" creationId="{1FE0D3B8-D317-C096-9FD2-7C880C600FDF}"/>
          </ac:grpSpMkLst>
        </pc:grpChg>
        <pc:grpChg chg="del mod">
          <ac:chgData name="Dong Zheng" userId="3c181caca29f1aa3" providerId="LiveId" clId="{492A83FA-C9B7-4F21-AAB7-3FC494FED4A0}" dt="2022-06-27T10:53:48.070" v="1013"/>
          <ac:grpSpMkLst>
            <pc:docMk/>
            <pc:sldMk cId="2069014423" sldId="468"/>
            <ac:grpSpMk id="571" creationId="{22C80B4D-127F-5BF8-E33B-2D6E0B4F5165}"/>
          </ac:grpSpMkLst>
        </pc:grpChg>
        <pc:grpChg chg="del mod">
          <ac:chgData name="Dong Zheng" userId="3c181caca29f1aa3" providerId="LiveId" clId="{492A83FA-C9B7-4F21-AAB7-3FC494FED4A0}" dt="2022-06-27T10:54:02.786" v="1017" actId="478"/>
          <ac:grpSpMkLst>
            <pc:docMk/>
            <pc:sldMk cId="2069014423" sldId="468"/>
            <ac:grpSpMk id="572" creationId="{3EA42727-C5E5-A08D-1784-08BA85F9554B}"/>
          </ac:grpSpMkLst>
        </pc:grpChg>
        <pc:grpChg chg="del mod">
          <ac:chgData name="Dong Zheng" userId="3c181caca29f1aa3" providerId="LiveId" clId="{492A83FA-C9B7-4F21-AAB7-3FC494FED4A0}" dt="2022-06-27T10:53:50.916" v="1016"/>
          <ac:grpSpMkLst>
            <pc:docMk/>
            <pc:sldMk cId="2069014423" sldId="468"/>
            <ac:grpSpMk id="587" creationId="{A0DDB8F6-FDD5-3C28-1BC7-679F0957763C}"/>
          </ac:grpSpMkLst>
        </pc:grpChg>
        <pc:grpChg chg="del mod">
          <ac:chgData name="Dong Zheng" userId="3c181caca29f1aa3" providerId="LiveId" clId="{492A83FA-C9B7-4F21-AAB7-3FC494FED4A0}" dt="2022-06-27T10:54:02.786" v="1017" actId="478"/>
          <ac:grpSpMkLst>
            <pc:docMk/>
            <pc:sldMk cId="2069014423" sldId="468"/>
            <ac:grpSpMk id="590" creationId="{F24CF414-E5A1-BCF6-99DD-51E8EB62D702}"/>
          </ac:grpSpMkLst>
        </pc:grpChg>
        <pc:grpChg chg="del mod">
          <ac:chgData name="Dong Zheng" userId="3c181caca29f1aa3" providerId="LiveId" clId="{492A83FA-C9B7-4F21-AAB7-3FC494FED4A0}" dt="2022-06-27T10:54:16.385" v="1043"/>
          <ac:grpSpMkLst>
            <pc:docMk/>
            <pc:sldMk cId="2069014423" sldId="468"/>
            <ac:grpSpMk id="598" creationId="{3EE61267-2AA9-DC08-2B75-CA614CC55027}"/>
          </ac:grpSpMkLst>
        </pc:grpChg>
        <pc:grpChg chg="del mod">
          <ac:chgData name="Dong Zheng" userId="3c181caca29f1aa3" providerId="LiveId" clId="{492A83FA-C9B7-4F21-AAB7-3FC494FED4A0}" dt="2022-06-27T10:54:22.195" v="1054"/>
          <ac:grpSpMkLst>
            <pc:docMk/>
            <pc:sldMk cId="2069014423" sldId="468"/>
            <ac:grpSpMk id="616" creationId="{CCDDDEA1-E3FB-C792-ED9E-DC922BC85E86}"/>
          </ac:grpSpMkLst>
        </pc:grpChg>
        <pc:grpChg chg="del mod">
          <ac:chgData name="Dong Zheng" userId="3c181caca29f1aa3" providerId="LiveId" clId="{492A83FA-C9B7-4F21-AAB7-3FC494FED4A0}" dt="2022-06-27T10:54:36.858" v="1078"/>
          <ac:grpSpMkLst>
            <pc:docMk/>
            <pc:sldMk cId="2069014423" sldId="468"/>
            <ac:grpSpMk id="627" creationId="{150C4F01-A630-D2E7-7451-AAC34322D056}"/>
          </ac:grpSpMkLst>
        </pc:grpChg>
        <pc:grpChg chg="mod">
          <ac:chgData name="Dong Zheng" userId="3c181caca29f1aa3" providerId="LiveId" clId="{492A83FA-C9B7-4F21-AAB7-3FC494FED4A0}" dt="2022-06-27T10:54:26.218" v="1056"/>
          <ac:grpSpMkLst>
            <pc:docMk/>
            <pc:sldMk cId="2069014423" sldId="468"/>
            <ac:grpSpMk id="629" creationId="{F8170D52-8091-12AF-9334-A822C294F0C2}"/>
          </ac:grpSpMkLst>
        </pc:grpChg>
        <pc:grpChg chg="mod">
          <ac:chgData name="Dong Zheng" userId="3c181caca29f1aa3" providerId="LiveId" clId="{492A83FA-C9B7-4F21-AAB7-3FC494FED4A0}" dt="2022-06-27T10:54:36.858" v="1078"/>
          <ac:grpSpMkLst>
            <pc:docMk/>
            <pc:sldMk cId="2069014423" sldId="468"/>
            <ac:grpSpMk id="651" creationId="{83BB807B-4078-CA04-6080-9EF3898323E9}"/>
          </ac:grpSpMkLst>
        </pc:grpChg>
        <pc:grpChg chg="del mod">
          <ac:chgData name="Dong Zheng" userId="3c181caca29f1aa3" providerId="LiveId" clId="{492A83FA-C9B7-4F21-AAB7-3FC494FED4A0}" dt="2022-06-27T10:58:20.513" v="1086"/>
          <ac:grpSpMkLst>
            <pc:docMk/>
            <pc:sldMk cId="2069014423" sldId="468"/>
            <ac:grpSpMk id="655" creationId="{6DBA6FE0-E627-881B-DFED-38279633BA02}"/>
          </ac:grpSpMkLst>
        </pc:grpChg>
        <pc:grpChg chg="mod">
          <ac:chgData name="Dong Zheng" userId="3c181caca29f1aa3" providerId="LiveId" clId="{492A83FA-C9B7-4F21-AAB7-3FC494FED4A0}" dt="2022-06-27T10:58:20.513" v="1086"/>
          <ac:grpSpMkLst>
            <pc:docMk/>
            <pc:sldMk cId="2069014423" sldId="468"/>
            <ac:grpSpMk id="659" creationId="{1A1491B0-85CB-9BC9-E6EE-DCC908874158}"/>
          </ac:grpSpMkLst>
        </pc:grpChg>
        <pc:grpChg chg="del mod">
          <ac:chgData name="Dong Zheng" userId="3c181caca29f1aa3" providerId="LiveId" clId="{492A83FA-C9B7-4F21-AAB7-3FC494FED4A0}" dt="2022-06-27T10:58:29.492" v="1095"/>
          <ac:grpSpMkLst>
            <pc:docMk/>
            <pc:sldMk cId="2069014423" sldId="468"/>
            <ac:grpSpMk id="662" creationId="{DAD5CCEC-4F87-1073-65E0-CF18A3A6F9C2}"/>
          </ac:grpSpMkLst>
        </pc:grpChg>
        <pc:grpChg chg="mod">
          <ac:chgData name="Dong Zheng" userId="3c181caca29f1aa3" providerId="LiveId" clId="{492A83FA-C9B7-4F21-AAB7-3FC494FED4A0}" dt="2022-06-27T10:58:29.492" v="1095"/>
          <ac:grpSpMkLst>
            <pc:docMk/>
            <pc:sldMk cId="2069014423" sldId="468"/>
            <ac:grpSpMk id="668" creationId="{23850E9B-2284-DF23-4000-BB46D7CD5E6B}"/>
          </ac:grpSpMkLst>
        </pc:grpChg>
        <pc:grpChg chg="mod">
          <ac:chgData name="Dong Zheng" userId="3c181caca29f1aa3" providerId="LiveId" clId="{492A83FA-C9B7-4F21-AAB7-3FC494FED4A0}" dt="2022-06-27T10:58:35.303" v="1109"/>
          <ac:grpSpMkLst>
            <pc:docMk/>
            <pc:sldMk cId="2069014423" sldId="468"/>
            <ac:grpSpMk id="682" creationId="{AA713FB2-E4CC-87AC-D205-ACA5D23E6DC8}"/>
          </ac:grpSpMkLst>
        </pc:grpChg>
        <pc:grpChg chg="mod">
          <ac:chgData name="Dong Zheng" userId="3c181caca29f1aa3" providerId="LiveId" clId="{492A83FA-C9B7-4F21-AAB7-3FC494FED4A0}" dt="2022-06-27T10:58:35.303" v="1109"/>
          <ac:grpSpMkLst>
            <pc:docMk/>
            <pc:sldMk cId="2069014423" sldId="468"/>
            <ac:grpSpMk id="683" creationId="{09E6A172-6417-759E-B8F9-0C4189098779}"/>
          </ac:grpSpMkLst>
        </pc:grpChg>
        <pc:grpChg chg="mod">
          <ac:chgData name="Dong Zheng" userId="3c181caca29f1aa3" providerId="LiveId" clId="{492A83FA-C9B7-4F21-AAB7-3FC494FED4A0}" dt="2022-06-27T10:58:49.968" v="1116"/>
          <ac:grpSpMkLst>
            <pc:docMk/>
            <pc:sldMk cId="2069014423" sldId="468"/>
            <ac:grpSpMk id="690" creationId="{2FD1149B-8C85-430D-CDCE-4EA900AD9A1E}"/>
          </ac:grpSpMkLst>
        </pc:grpChg>
        <pc:grpChg chg="del mod">
          <ac:chgData name="Dong Zheng" userId="3c181caca29f1aa3" providerId="LiveId" clId="{492A83FA-C9B7-4F21-AAB7-3FC494FED4A0}" dt="2022-06-27T10:58:58.780" v="1126"/>
          <ac:grpSpMkLst>
            <pc:docMk/>
            <pc:sldMk cId="2069014423" sldId="468"/>
            <ac:grpSpMk id="697" creationId="{D98DB243-7AB9-11AA-C512-4A82F9F872F9}"/>
          </ac:grpSpMkLst>
        </pc:grpChg>
        <pc:grpChg chg="mod">
          <ac:chgData name="Dong Zheng" userId="3c181caca29f1aa3" providerId="LiveId" clId="{492A83FA-C9B7-4F21-AAB7-3FC494FED4A0}" dt="2022-06-27T10:58:58.780" v="1126"/>
          <ac:grpSpMkLst>
            <pc:docMk/>
            <pc:sldMk cId="2069014423" sldId="468"/>
            <ac:grpSpMk id="700" creationId="{04C4F6BE-5F11-9E79-1ECE-9166FD7A4AAF}"/>
          </ac:grpSpMkLst>
        </pc:grpChg>
        <pc:grpChg chg="del mod">
          <ac:chgData name="Dong Zheng" userId="3c181caca29f1aa3" providerId="LiveId" clId="{492A83FA-C9B7-4F21-AAB7-3FC494FED4A0}" dt="2022-06-27T10:59:30.478" v="1159"/>
          <ac:grpSpMkLst>
            <pc:docMk/>
            <pc:sldMk cId="2069014423" sldId="468"/>
            <ac:grpSpMk id="715" creationId="{CEAACA4A-2DC0-5F8B-3FEB-1699EFED163B}"/>
          </ac:grpSpMkLst>
        </pc:grpChg>
        <pc:grpChg chg="mod">
          <ac:chgData name="Dong Zheng" userId="3c181caca29f1aa3" providerId="LiveId" clId="{492A83FA-C9B7-4F21-AAB7-3FC494FED4A0}" dt="2022-06-27T10:59:30.478" v="1159"/>
          <ac:grpSpMkLst>
            <pc:docMk/>
            <pc:sldMk cId="2069014423" sldId="468"/>
            <ac:grpSpMk id="733" creationId="{524188DA-26FE-DD60-7293-7A3F1A55D503}"/>
          </ac:grpSpMkLst>
        </pc:grpChg>
        <pc:grpChg chg="del mod">
          <ac:chgData name="Dong Zheng" userId="3c181caca29f1aa3" providerId="LiveId" clId="{492A83FA-C9B7-4F21-AAB7-3FC494FED4A0}" dt="2022-06-27T10:59:59.780" v="1183"/>
          <ac:grpSpMkLst>
            <pc:docMk/>
            <pc:sldMk cId="2069014423" sldId="468"/>
            <ac:grpSpMk id="739" creationId="{ED79592D-39AA-551F-4849-6ECB4245DC78}"/>
          </ac:grpSpMkLst>
        </pc:grpChg>
        <pc:grpChg chg="mod">
          <ac:chgData name="Dong Zheng" userId="3c181caca29f1aa3" providerId="LiveId" clId="{492A83FA-C9B7-4F21-AAB7-3FC494FED4A0}" dt="2022-06-27T10:59:59.780" v="1183"/>
          <ac:grpSpMkLst>
            <pc:docMk/>
            <pc:sldMk cId="2069014423" sldId="468"/>
            <ac:grpSpMk id="757" creationId="{F32B16CE-92EF-F853-85F7-9C2B01C5CFE7}"/>
          </ac:grpSpMkLst>
        </pc:grpChg>
        <pc:inkChg chg="add mod">
          <ac:chgData name="Dong Zheng" userId="3c181caca29f1aa3" providerId="LiveId" clId="{492A83FA-C9B7-4F21-AAB7-3FC494FED4A0}" dt="2022-06-27T10:47:06.207" v="606" actId="164"/>
          <ac:inkMkLst>
            <pc:docMk/>
            <pc:sldMk cId="2069014423" sldId="468"/>
            <ac:inkMk id="2" creationId="{80059290-AAF1-2682-B3CE-BC0E33439828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3" creationId="{CDBAB476-0C3C-A470-6EF8-EFC9054EC65E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4" creationId="{00E4FCAB-5735-BE27-CD8C-8F29046CDBF3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6" creationId="{7FF0C2A5-EFBA-11F7-916B-B36925A82A97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7" creationId="{FB31571A-AACD-7BC2-0CDE-EAB77551C9C4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8" creationId="{CCF6F76E-D500-8F92-5011-1257FED141FC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10" creationId="{1727D872-4EDD-04B2-46BF-B8BBCEF00464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11" creationId="{62B18C8D-A34C-3F69-B228-E73A2D48687D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12" creationId="{DA3DBEDA-2CF0-BA06-B7AB-523BCE6B2E2D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14" creationId="{959F3D90-1EF5-7A45-95B8-D0DD4FFD61A4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15" creationId="{926FB28E-1517-06E5-BD35-94E90A6D253A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16" creationId="{FCE3D7A6-43C5-5299-8697-50B19C4A6C82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18" creationId="{98FF943D-78FF-A5CA-8AE3-4B16831B4BD1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19" creationId="{DD71C3D2-8424-5367-4963-E76E4AC82FE4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20" creationId="{29D5D43E-4D73-A1A9-A9A8-652A33C562E7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22" creationId="{94C09305-D84C-4A3D-7154-A55B944D9006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23" creationId="{BEBBD6A9-2B28-92DE-2EBE-5F7B94709AB2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24" creationId="{E01F2490-1516-B10E-2B50-D1760A4C36D1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25" creationId="{12021270-9BE4-E4A8-8FA2-9076EE54A126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26" creationId="{87D55C1A-95AF-176B-7AAD-9B82B6C7F723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28" creationId="{9AC8D653-2B38-A1AB-BA99-9F871E44231E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29" creationId="{26D87D1C-D227-2EE7-C9BA-7C6F3CD597D8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30" creationId="{55784128-31BD-C385-6617-202577E49513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32" creationId="{1D31F6D7-60CE-EF6E-4F6A-2EB31F76D818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33" creationId="{CAE4B1C6-85EC-3281-948D-95642F1501BC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34" creationId="{EEBD74A9-25CE-8A70-D0F3-71E2ADE49378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35" creationId="{A63E9BD1-3606-9CCE-95C2-B3C3297AEF3F}"/>
          </ac:inkMkLst>
        </pc:inkChg>
        <pc:inkChg chg="add del mod">
          <ac:chgData name="Dong Zheng" userId="3c181caca29f1aa3" providerId="LiveId" clId="{492A83FA-C9B7-4F21-AAB7-3FC494FED4A0}" dt="2022-06-27T10:44:27.388" v="437"/>
          <ac:inkMkLst>
            <pc:docMk/>
            <pc:sldMk cId="2069014423" sldId="468"/>
            <ac:inkMk id="37" creationId="{E2BB23EA-3CD2-5013-CCDB-0E2167291D7E}"/>
          </ac:inkMkLst>
        </pc:inkChg>
        <pc:inkChg chg="add mod">
          <ac:chgData name="Dong Zheng" userId="3c181caca29f1aa3" providerId="LiveId" clId="{492A83FA-C9B7-4F21-AAB7-3FC494FED4A0}" dt="2022-06-27T10:44:31.083" v="439"/>
          <ac:inkMkLst>
            <pc:docMk/>
            <pc:sldMk cId="2069014423" sldId="468"/>
            <ac:inkMk id="39" creationId="{C0F83CE5-E543-DCEE-C79D-3F82920C0B16}"/>
          </ac:inkMkLst>
        </pc:inkChg>
        <pc:inkChg chg="add mod">
          <ac:chgData name="Dong Zheng" userId="3c181caca29f1aa3" providerId="LiveId" clId="{492A83FA-C9B7-4F21-AAB7-3FC494FED4A0}" dt="2022-06-27T10:45:32.239" v="466"/>
          <ac:inkMkLst>
            <pc:docMk/>
            <pc:sldMk cId="2069014423" sldId="468"/>
            <ac:inkMk id="42" creationId="{7E6A343B-399A-5EE8-BEFD-292EA2A4B217}"/>
          </ac:inkMkLst>
        </pc:inkChg>
        <pc:inkChg chg="add mod">
          <ac:chgData name="Dong Zheng" userId="3c181caca29f1aa3" providerId="LiveId" clId="{492A83FA-C9B7-4F21-AAB7-3FC494FED4A0}" dt="2022-06-27T10:45:32.239" v="466"/>
          <ac:inkMkLst>
            <pc:docMk/>
            <pc:sldMk cId="2069014423" sldId="468"/>
            <ac:inkMk id="43" creationId="{39212359-9746-1779-1EFB-BD1E5302A3AE}"/>
          </ac:inkMkLst>
        </pc:inkChg>
        <pc:inkChg chg="add mod">
          <ac:chgData name="Dong Zheng" userId="3c181caca29f1aa3" providerId="LiveId" clId="{492A83FA-C9B7-4F21-AAB7-3FC494FED4A0}" dt="2022-06-27T10:45:32.239" v="466"/>
          <ac:inkMkLst>
            <pc:docMk/>
            <pc:sldMk cId="2069014423" sldId="468"/>
            <ac:inkMk id="44" creationId="{AAF3B00B-481E-72F6-3374-C5690F00A1C1}"/>
          </ac:inkMkLst>
        </pc:inkChg>
        <pc:inkChg chg="add mod">
          <ac:chgData name="Dong Zheng" userId="3c181caca29f1aa3" providerId="LiveId" clId="{492A83FA-C9B7-4F21-AAB7-3FC494FED4A0}" dt="2022-06-27T10:45:32.239" v="466"/>
          <ac:inkMkLst>
            <pc:docMk/>
            <pc:sldMk cId="2069014423" sldId="468"/>
            <ac:inkMk id="45" creationId="{B4B720B1-20FF-F4F8-8089-E4CC53E75BD0}"/>
          </ac:inkMkLst>
        </pc:inkChg>
        <pc:inkChg chg="add mod">
          <ac:chgData name="Dong Zheng" userId="3c181caca29f1aa3" providerId="LiveId" clId="{492A83FA-C9B7-4F21-AAB7-3FC494FED4A0}" dt="2022-06-27T10:45:32.239" v="466"/>
          <ac:inkMkLst>
            <pc:docMk/>
            <pc:sldMk cId="2069014423" sldId="468"/>
            <ac:inkMk id="46" creationId="{ECDE8050-BABE-7998-E2A4-C02B1D7A2236}"/>
          </ac:inkMkLst>
        </pc:inkChg>
        <pc:inkChg chg="add mod">
          <ac:chgData name="Dong Zheng" userId="3c181caca29f1aa3" providerId="LiveId" clId="{492A83FA-C9B7-4F21-AAB7-3FC494FED4A0}" dt="2022-06-27T10:45:32.239" v="466"/>
          <ac:inkMkLst>
            <pc:docMk/>
            <pc:sldMk cId="2069014423" sldId="468"/>
            <ac:inkMk id="47" creationId="{792B781A-BBF6-FC35-572F-53FAE99F6C38}"/>
          </ac:inkMkLst>
        </pc:inkChg>
        <pc:inkChg chg="add mod">
          <ac:chgData name="Dong Zheng" userId="3c181caca29f1aa3" providerId="LiveId" clId="{492A83FA-C9B7-4F21-AAB7-3FC494FED4A0}" dt="2022-06-27T10:45:32.239" v="466"/>
          <ac:inkMkLst>
            <pc:docMk/>
            <pc:sldMk cId="2069014423" sldId="468"/>
            <ac:inkMk id="48" creationId="{EBF1FB64-8D58-9702-AA94-5977CD44D4A8}"/>
          </ac:inkMkLst>
        </pc:inkChg>
        <pc:inkChg chg="add mod">
          <ac:chgData name="Dong Zheng" userId="3c181caca29f1aa3" providerId="LiveId" clId="{492A83FA-C9B7-4F21-AAB7-3FC494FED4A0}" dt="2022-06-27T10:47:14.029" v="608" actId="164"/>
          <ac:inkMkLst>
            <pc:docMk/>
            <pc:sldMk cId="2069014423" sldId="468"/>
            <ac:inkMk id="50" creationId="{342A990E-F1D9-A88E-7D5E-C571ED50362B}"/>
          </ac:inkMkLst>
        </pc:inkChg>
        <pc:inkChg chg="add mod">
          <ac:chgData name="Dong Zheng" userId="3c181caca29f1aa3" providerId="LiveId" clId="{492A83FA-C9B7-4F21-AAB7-3FC494FED4A0}" dt="2022-06-27T10:47:14.029" v="608" actId="164"/>
          <ac:inkMkLst>
            <pc:docMk/>
            <pc:sldMk cId="2069014423" sldId="468"/>
            <ac:inkMk id="51" creationId="{CF236F77-1316-78F8-D6C7-1FF1D99858EA}"/>
          </ac:inkMkLst>
        </pc:inkChg>
        <pc:inkChg chg="add mod">
          <ac:chgData name="Dong Zheng" userId="3c181caca29f1aa3" providerId="LiveId" clId="{492A83FA-C9B7-4F21-AAB7-3FC494FED4A0}" dt="2022-06-27T10:47:14.029" v="608" actId="164"/>
          <ac:inkMkLst>
            <pc:docMk/>
            <pc:sldMk cId="2069014423" sldId="468"/>
            <ac:inkMk id="53" creationId="{0FAFCEA8-7654-D913-BC58-33C18B882E19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55" creationId="{D5A1B0AF-0311-425C-6A09-E80FCA09EFEC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56" creationId="{D1F231C6-DDAE-472D-9E8A-D0861CB81D75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58" creationId="{58710F3A-3BC1-7409-E41E-3F091AEE584F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59" creationId="{40D9EBF4-6453-8518-9CEC-6D26C9D3C5D7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60" creationId="{AA7EC105-B945-2496-45FA-B8F43D2E214A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61" creationId="{17517BDC-99BD-85DC-D5ED-0CC29F11C29D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62" creationId="{250A119A-1171-CA56-FA3D-B9221C1EEB87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63" creationId="{26E89063-4C4E-0E4F-A06C-93EB70E0B4CF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64" creationId="{8858BA40-A330-92B8-4D12-C8DD0FEC7849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65" creationId="{472C8FF5-409F-A187-3FAF-A5C913EE3844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66" creationId="{37CB49AE-47B4-5C83-1FEE-72A49E34FF41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67" creationId="{DC6B915E-B8BC-1520-0F14-B0411D861262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68" creationId="{6B7A89B4-08DE-9911-674D-DC299C229E38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69" creationId="{DB0B75C6-04ED-80F4-BF1D-89B00B8ADEA0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70" creationId="{141EC11B-895B-D206-D9F2-7ADA97DB2545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71" creationId="{F32FFFCD-BA34-9E80-F1E0-6E6A20265427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72" creationId="{447DCCAF-CFDC-96C7-3B3F-3DAEA16D0396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73" creationId="{8F367FF8-CBFB-5FF3-279B-98CA53020628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75" creationId="{A3683D92-171F-A7B9-1D36-04A70F9B0AC9}"/>
          </ac:inkMkLst>
        </pc:inkChg>
        <pc:inkChg chg="add mod">
          <ac:chgData name="Dong Zheng" userId="3c181caca29f1aa3" providerId="LiveId" clId="{492A83FA-C9B7-4F21-AAB7-3FC494FED4A0}" dt="2022-06-27T10:45:54.407" v="497"/>
          <ac:inkMkLst>
            <pc:docMk/>
            <pc:sldMk cId="2069014423" sldId="468"/>
            <ac:inkMk id="77" creationId="{A0EDCADC-5CB4-0EBC-9D3F-6859A5A73406}"/>
          </ac:inkMkLst>
        </pc:inkChg>
        <pc:inkChg chg="add mod">
          <ac:chgData name="Dong Zheng" userId="3c181caca29f1aa3" providerId="LiveId" clId="{492A83FA-C9B7-4F21-AAB7-3FC494FED4A0}" dt="2022-06-27T10:45:54.407" v="497"/>
          <ac:inkMkLst>
            <pc:docMk/>
            <pc:sldMk cId="2069014423" sldId="468"/>
            <ac:inkMk id="78" creationId="{46FFA77C-6C5F-5255-9EF6-E50B1098965B}"/>
          </ac:inkMkLst>
        </pc:inkChg>
        <pc:inkChg chg="add mod">
          <ac:chgData name="Dong Zheng" userId="3c181caca29f1aa3" providerId="LiveId" clId="{492A83FA-C9B7-4F21-AAB7-3FC494FED4A0}" dt="2022-06-27T10:45:54.407" v="497"/>
          <ac:inkMkLst>
            <pc:docMk/>
            <pc:sldMk cId="2069014423" sldId="468"/>
            <ac:inkMk id="79" creationId="{4BA800AE-F14E-8B23-46D2-ABCB04A93231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81" creationId="{E9EB5373-C0E1-FC45-3490-B8FA253F9600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82" creationId="{18BEE957-F7BF-E0B1-C587-9F9025BE521E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83" creationId="{55C51C89-98E6-4449-198A-BD786E16988C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84" creationId="{E8807590-39B6-413C-71F7-559E2C72C3F8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85" creationId="{911A20E8-91EE-099D-51E1-C985469CD366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86" creationId="{CF860074-98A8-57EF-9723-3D7BDA6858F7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87" creationId="{F54A9A44-B3CB-3656-AB3B-129CDBE77EC3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88" creationId="{61A7688D-3A74-4DB1-0AB6-FC2076974578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89" creationId="{00939BCA-01CB-E89B-4B57-512AB30CF616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90" creationId="{0A13E960-E911-71C5-F00A-0DF52D78AE91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91" creationId="{287CE987-2757-8B09-E497-D1666F593E44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92" creationId="{244EB006-A2EE-4D03-731B-924C739E8396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93" creationId="{816D5D0F-85B9-ACD2-2A67-60975D4A21DD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94" creationId="{135CD155-0B02-5992-EED3-AA25919D4F8F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95" creationId="{3BBB0880-9C3D-9AD5-8328-D154E244CF79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96" creationId="{16305919-25DF-46B5-AA9F-C08A9CED5914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97" creationId="{5CD100AE-1FE7-3452-64B7-6E46D9481300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98" creationId="{FF926C88-04FD-9FF7-D36D-48D0AA316D1B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99" creationId="{12F0AED1-FD05-9EF7-3533-134DFBF0FE33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100" creationId="{6FB9CCED-3911-3C30-0D44-96865071901C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101" creationId="{26409BDD-2419-C3F2-8E1B-A56B735289E6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102" creationId="{C77EC1A2-24C9-3A35-B0A2-75D81EA23E6D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103" creationId="{73A6F028-4F25-0DB7-F54A-CC2A404C5693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104" creationId="{DECE549F-6654-33AA-5B1D-85A3B322F66C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105" creationId="{20E0A6FC-28D9-FB45-EC68-EEA41D8EC8CA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106" creationId="{F2DFEF1B-61A2-4A58-49B7-761E72D8F65F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107" creationId="{83F77093-3428-AA07-7223-0EF8AD61AE65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108" creationId="{6B129E48-1085-D638-6E27-1DD86A00EA5D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109" creationId="{A6ECA00C-3FD1-3CD7-8209-3E405E6C0AE7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110" creationId="{63369204-78B6-04E8-3340-68B33130FFCE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111" creationId="{FC555872-23A8-74E9-2DCE-455F77D1B7F8}"/>
          </ac:inkMkLst>
        </pc:inkChg>
        <pc:inkChg chg="add mod">
          <ac:chgData name="Dong Zheng" userId="3c181caca29f1aa3" providerId="LiveId" clId="{492A83FA-C9B7-4F21-AAB7-3FC494FED4A0}" dt="2022-06-27T10:46:12.592" v="530"/>
          <ac:inkMkLst>
            <pc:docMk/>
            <pc:sldMk cId="2069014423" sldId="468"/>
            <ac:inkMk id="112" creationId="{095B11F7-DD81-F750-DF33-8AC564560B20}"/>
          </ac:inkMkLst>
        </pc:inkChg>
        <pc:inkChg chg="add mod">
          <ac:chgData name="Dong Zheng" userId="3c181caca29f1aa3" providerId="LiveId" clId="{492A83FA-C9B7-4F21-AAB7-3FC494FED4A0}" dt="2022-06-27T10:47:14.029" v="608" actId="164"/>
          <ac:inkMkLst>
            <pc:docMk/>
            <pc:sldMk cId="2069014423" sldId="468"/>
            <ac:inkMk id="115" creationId="{96ED3383-C5C1-E470-A248-F4EAFE2076EE}"/>
          </ac:inkMkLst>
        </pc:inkChg>
        <pc:inkChg chg="add mod">
          <ac:chgData name="Dong Zheng" userId="3c181caca29f1aa3" providerId="LiveId" clId="{492A83FA-C9B7-4F21-AAB7-3FC494FED4A0}" dt="2022-06-27T10:47:14.029" v="608" actId="164"/>
          <ac:inkMkLst>
            <pc:docMk/>
            <pc:sldMk cId="2069014423" sldId="468"/>
            <ac:inkMk id="116" creationId="{19D0FF71-D706-9C9B-3B1A-5E181F69F580}"/>
          </ac:inkMkLst>
        </pc:inkChg>
        <pc:inkChg chg="add mod">
          <ac:chgData name="Dong Zheng" userId="3c181caca29f1aa3" providerId="LiveId" clId="{492A83FA-C9B7-4F21-AAB7-3FC494FED4A0}" dt="2022-06-27T10:47:14.029" v="608" actId="164"/>
          <ac:inkMkLst>
            <pc:docMk/>
            <pc:sldMk cId="2069014423" sldId="468"/>
            <ac:inkMk id="117" creationId="{B02D4B04-1188-B850-542D-A8AF43D2095B}"/>
          </ac:inkMkLst>
        </pc:inkChg>
        <pc:inkChg chg="add mod">
          <ac:chgData name="Dong Zheng" userId="3c181caca29f1aa3" providerId="LiveId" clId="{492A83FA-C9B7-4F21-AAB7-3FC494FED4A0}" dt="2022-06-27T10:47:14.029" v="608" actId="164"/>
          <ac:inkMkLst>
            <pc:docMk/>
            <pc:sldMk cId="2069014423" sldId="468"/>
            <ac:inkMk id="118" creationId="{C07CAF89-C64B-77B8-BFF3-11E725A6AD3E}"/>
          </ac:inkMkLst>
        </pc:inkChg>
        <pc:inkChg chg="add del mod">
          <ac:chgData name="Dong Zheng" userId="3c181caca29f1aa3" providerId="LiveId" clId="{492A83FA-C9B7-4F21-AAB7-3FC494FED4A0}" dt="2022-06-27T10:46:23.194" v="539"/>
          <ac:inkMkLst>
            <pc:docMk/>
            <pc:sldMk cId="2069014423" sldId="468"/>
            <ac:inkMk id="120" creationId="{C90A9A35-E567-5AAA-1AFB-6C15462C843B}"/>
          </ac:inkMkLst>
        </pc:inkChg>
        <pc:inkChg chg="add mod">
          <ac:chgData name="Dong Zheng" userId="3c181caca29f1aa3" providerId="LiveId" clId="{492A83FA-C9B7-4F21-AAB7-3FC494FED4A0}" dt="2022-06-27T10:47:14.029" v="608" actId="164"/>
          <ac:inkMkLst>
            <pc:docMk/>
            <pc:sldMk cId="2069014423" sldId="468"/>
            <ac:inkMk id="122" creationId="{1272CE21-4A2D-E30B-8185-3B98F5D05BE3}"/>
          </ac:inkMkLst>
        </pc:inkChg>
        <pc:inkChg chg="add mod">
          <ac:chgData name="Dong Zheng" userId="3c181caca29f1aa3" providerId="LiveId" clId="{492A83FA-C9B7-4F21-AAB7-3FC494FED4A0}" dt="2022-06-27T10:46:30.900" v="552"/>
          <ac:inkMkLst>
            <pc:docMk/>
            <pc:sldMk cId="2069014423" sldId="468"/>
            <ac:inkMk id="123" creationId="{3DF812D4-FB40-389F-47ED-F4C38F8AF70F}"/>
          </ac:inkMkLst>
        </pc:inkChg>
        <pc:inkChg chg="add mod">
          <ac:chgData name="Dong Zheng" userId="3c181caca29f1aa3" providerId="LiveId" clId="{492A83FA-C9B7-4F21-AAB7-3FC494FED4A0}" dt="2022-06-27T10:46:30.900" v="552"/>
          <ac:inkMkLst>
            <pc:docMk/>
            <pc:sldMk cId="2069014423" sldId="468"/>
            <ac:inkMk id="124" creationId="{791EF308-1120-2199-77DC-9450E4E9AC7E}"/>
          </ac:inkMkLst>
        </pc:inkChg>
        <pc:inkChg chg="add mod">
          <ac:chgData name="Dong Zheng" userId="3c181caca29f1aa3" providerId="LiveId" clId="{492A83FA-C9B7-4F21-AAB7-3FC494FED4A0}" dt="2022-06-27T10:46:30.900" v="552"/>
          <ac:inkMkLst>
            <pc:docMk/>
            <pc:sldMk cId="2069014423" sldId="468"/>
            <ac:inkMk id="126" creationId="{86FDAE5B-A7CD-5772-054C-4A3C225453EB}"/>
          </ac:inkMkLst>
        </pc:inkChg>
        <pc:inkChg chg="add mod">
          <ac:chgData name="Dong Zheng" userId="3c181caca29f1aa3" providerId="LiveId" clId="{492A83FA-C9B7-4F21-AAB7-3FC494FED4A0}" dt="2022-06-27T10:46:30.900" v="552"/>
          <ac:inkMkLst>
            <pc:docMk/>
            <pc:sldMk cId="2069014423" sldId="468"/>
            <ac:inkMk id="127" creationId="{B23C6512-D81F-86AF-36A5-B2D4CAA24A30}"/>
          </ac:inkMkLst>
        </pc:inkChg>
        <pc:inkChg chg="add mod">
          <ac:chgData name="Dong Zheng" userId="3c181caca29f1aa3" providerId="LiveId" clId="{492A83FA-C9B7-4F21-AAB7-3FC494FED4A0}" dt="2022-06-27T10:46:30.900" v="552"/>
          <ac:inkMkLst>
            <pc:docMk/>
            <pc:sldMk cId="2069014423" sldId="468"/>
            <ac:inkMk id="128" creationId="{729DD7C1-766A-70E2-A2D2-7519821E6A8C}"/>
          </ac:inkMkLst>
        </pc:inkChg>
        <pc:inkChg chg="add mod">
          <ac:chgData name="Dong Zheng" userId="3c181caca29f1aa3" providerId="LiveId" clId="{492A83FA-C9B7-4F21-AAB7-3FC494FED4A0}" dt="2022-06-27T10:46:30.900" v="552"/>
          <ac:inkMkLst>
            <pc:docMk/>
            <pc:sldMk cId="2069014423" sldId="468"/>
            <ac:inkMk id="129" creationId="{1C20A279-DED4-34F8-BF3F-EDA0DE520315}"/>
          </ac:inkMkLst>
        </pc:inkChg>
        <pc:inkChg chg="add mod">
          <ac:chgData name="Dong Zheng" userId="3c181caca29f1aa3" providerId="LiveId" clId="{492A83FA-C9B7-4F21-AAB7-3FC494FED4A0}" dt="2022-06-27T10:46:30.900" v="552"/>
          <ac:inkMkLst>
            <pc:docMk/>
            <pc:sldMk cId="2069014423" sldId="468"/>
            <ac:inkMk id="130" creationId="{A0D4EF7E-A70F-89AF-BC54-65A9A45C8B93}"/>
          </ac:inkMkLst>
        </pc:inkChg>
        <pc:inkChg chg="add mod">
          <ac:chgData name="Dong Zheng" userId="3c181caca29f1aa3" providerId="LiveId" clId="{492A83FA-C9B7-4F21-AAB7-3FC494FED4A0}" dt="2022-06-27T10:46:30.900" v="552"/>
          <ac:inkMkLst>
            <pc:docMk/>
            <pc:sldMk cId="2069014423" sldId="468"/>
            <ac:inkMk id="131" creationId="{95786246-C672-8D0C-FE4C-4074D70EC638}"/>
          </ac:inkMkLst>
        </pc:inkChg>
        <pc:inkChg chg="add mod">
          <ac:chgData name="Dong Zheng" userId="3c181caca29f1aa3" providerId="LiveId" clId="{492A83FA-C9B7-4F21-AAB7-3FC494FED4A0}" dt="2022-06-27T10:46:30.900" v="552"/>
          <ac:inkMkLst>
            <pc:docMk/>
            <pc:sldMk cId="2069014423" sldId="468"/>
            <ac:inkMk id="132" creationId="{06F1165C-AFF6-A833-E783-D04F56871259}"/>
          </ac:inkMkLst>
        </pc:inkChg>
        <pc:inkChg chg="add mod">
          <ac:chgData name="Dong Zheng" userId="3c181caca29f1aa3" providerId="LiveId" clId="{492A83FA-C9B7-4F21-AAB7-3FC494FED4A0}" dt="2022-06-27T10:46:30.900" v="552"/>
          <ac:inkMkLst>
            <pc:docMk/>
            <pc:sldMk cId="2069014423" sldId="468"/>
            <ac:inkMk id="133" creationId="{C4A7425D-72DC-5D62-46C2-668C11D10AA8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35" creationId="{CABFB019-7B54-ED2B-919D-CCD71E276E62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36" creationId="{1186265E-626C-7107-1D33-5AFC7F703663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37" creationId="{4CA1B795-5FA4-B089-19E6-AF7028AABD84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38" creationId="{1093FBA1-35C6-1E43-EF2C-672E82EAB4E6}"/>
          </ac:inkMkLst>
        </pc:inkChg>
        <pc:inkChg chg="add del mod">
          <ac:chgData name="Dong Zheng" userId="3c181caca29f1aa3" providerId="LiveId" clId="{492A83FA-C9B7-4F21-AAB7-3FC494FED4A0}" dt="2022-06-27T10:46:37.151" v="560"/>
          <ac:inkMkLst>
            <pc:docMk/>
            <pc:sldMk cId="2069014423" sldId="468"/>
            <ac:inkMk id="139" creationId="{2EA6EE14-7439-DA25-3FBC-9F21394EE75C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41" creationId="{C07902F3-182D-B503-1D6F-3B1A573499B4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42" creationId="{54136811-5BAC-6376-C77D-108BB570695F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43" creationId="{8E0F047B-8586-4167-DBFA-8801B2CAECC0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45" creationId="{EBDF7284-62C5-5A0F-D9AE-14B5F6B6BFED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46" creationId="{4C9836E5-EF42-1FAC-DD15-C4DBC1DD2C17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47" creationId="{1692BBE9-0550-D729-F75F-52E3283CFE23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48" creationId="{022C622A-6B57-D4EA-F8AD-C0B911191998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49" creationId="{C0B19550-FFE1-BECB-6156-03F5CAF3920B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50" creationId="{4D1BE263-90D9-C585-E45F-9078C4175D48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51" creationId="{01233183-C69A-1E4F-04D7-372F5A81708E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52" creationId="{42732DEF-C06B-CB42-7B8F-C438C29C0EB9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53" creationId="{B1B08151-D682-0168-04C9-9DF5FE782877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54" creationId="{27251141-3BC0-EE22-010E-C9A3299D13E4}"/>
          </ac:inkMkLst>
        </pc:inkChg>
        <pc:inkChg chg="add del">
          <ac:chgData name="Dong Zheng" userId="3c181caca29f1aa3" providerId="LiveId" clId="{492A83FA-C9B7-4F21-AAB7-3FC494FED4A0}" dt="2022-06-27T10:46:45.898" v="576" actId="9405"/>
          <ac:inkMkLst>
            <pc:docMk/>
            <pc:sldMk cId="2069014423" sldId="468"/>
            <ac:inkMk id="155" creationId="{772CC405-19E2-50D6-D334-EE6A3B73D442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58" creationId="{95D55053-C5F9-0637-AA64-60566DEDC9E3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59" creationId="{96C2301C-BAFD-FC50-5F9E-EC3474FCAF9C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60" creationId="{F5EB2567-019C-2492-A07D-3258B27BDEB1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61" creationId="{47FFB388-3E08-802B-237A-A8905B7D96EA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62" creationId="{4BE40375-8AAF-EED6-DEB4-C8CFAE5C36D2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63" creationId="{477B01A4-0434-9D11-991E-5F93F4FFEA47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64" creationId="{299E6E48-CC1C-7862-744B-5D637151F257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65" creationId="{6D0F0579-5A35-D3EC-2AE8-4DEA4BC712B1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66" creationId="{10F75C22-D70E-7BB5-1402-90C19F363D28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67" creationId="{2C85EDB8-BF7E-D3A9-629F-02ADA4DC0390}"/>
          </ac:inkMkLst>
        </pc:inkChg>
        <pc:inkChg chg="add mod">
          <ac:chgData name="Dong Zheng" userId="3c181caca29f1aa3" providerId="LiveId" clId="{492A83FA-C9B7-4F21-AAB7-3FC494FED4A0}" dt="2022-06-27T10:46:51.539" v="589"/>
          <ac:inkMkLst>
            <pc:docMk/>
            <pc:sldMk cId="2069014423" sldId="468"/>
            <ac:inkMk id="168" creationId="{5CB3473E-250B-22D0-0808-67226A531D67}"/>
          </ac:inkMkLst>
        </pc:inkChg>
        <pc:inkChg chg="add mod">
          <ac:chgData name="Dong Zheng" userId="3c181caca29f1aa3" providerId="LiveId" clId="{492A83FA-C9B7-4F21-AAB7-3FC494FED4A0}" dt="2022-06-27T10:46:58.064" v="602"/>
          <ac:inkMkLst>
            <pc:docMk/>
            <pc:sldMk cId="2069014423" sldId="468"/>
            <ac:inkMk id="170" creationId="{BE8F2DE8-928E-E58B-DFF3-A76E110832DF}"/>
          </ac:inkMkLst>
        </pc:inkChg>
        <pc:inkChg chg="add mod">
          <ac:chgData name="Dong Zheng" userId="3c181caca29f1aa3" providerId="LiveId" clId="{492A83FA-C9B7-4F21-AAB7-3FC494FED4A0}" dt="2022-06-27T10:46:58.064" v="602"/>
          <ac:inkMkLst>
            <pc:docMk/>
            <pc:sldMk cId="2069014423" sldId="468"/>
            <ac:inkMk id="171" creationId="{02E14305-D631-0955-A97F-422A1DB191D5}"/>
          </ac:inkMkLst>
        </pc:inkChg>
        <pc:inkChg chg="add mod">
          <ac:chgData name="Dong Zheng" userId="3c181caca29f1aa3" providerId="LiveId" clId="{492A83FA-C9B7-4F21-AAB7-3FC494FED4A0}" dt="2022-06-27T10:46:58.064" v="602"/>
          <ac:inkMkLst>
            <pc:docMk/>
            <pc:sldMk cId="2069014423" sldId="468"/>
            <ac:inkMk id="172" creationId="{0A826EFA-87CD-AB7F-C28A-93B8AADE482E}"/>
          </ac:inkMkLst>
        </pc:inkChg>
        <pc:inkChg chg="add mod">
          <ac:chgData name="Dong Zheng" userId="3c181caca29f1aa3" providerId="LiveId" clId="{492A83FA-C9B7-4F21-AAB7-3FC494FED4A0}" dt="2022-06-27T10:46:58.064" v="602"/>
          <ac:inkMkLst>
            <pc:docMk/>
            <pc:sldMk cId="2069014423" sldId="468"/>
            <ac:inkMk id="173" creationId="{8AA1D0ED-3EC7-B710-7A50-865AEA7ADD5D}"/>
          </ac:inkMkLst>
        </pc:inkChg>
        <pc:inkChg chg="add mod">
          <ac:chgData name="Dong Zheng" userId="3c181caca29f1aa3" providerId="LiveId" clId="{492A83FA-C9B7-4F21-AAB7-3FC494FED4A0}" dt="2022-06-27T10:46:58.064" v="602"/>
          <ac:inkMkLst>
            <pc:docMk/>
            <pc:sldMk cId="2069014423" sldId="468"/>
            <ac:inkMk id="174" creationId="{4781EAD6-5AD5-ABCA-AFC9-91E9905B0D5C}"/>
          </ac:inkMkLst>
        </pc:inkChg>
        <pc:inkChg chg="add mod">
          <ac:chgData name="Dong Zheng" userId="3c181caca29f1aa3" providerId="LiveId" clId="{492A83FA-C9B7-4F21-AAB7-3FC494FED4A0}" dt="2022-06-27T10:46:58.064" v="602"/>
          <ac:inkMkLst>
            <pc:docMk/>
            <pc:sldMk cId="2069014423" sldId="468"/>
            <ac:inkMk id="175" creationId="{7AEA0019-F4ED-65D3-EA2D-BD8262C9B411}"/>
          </ac:inkMkLst>
        </pc:inkChg>
        <pc:inkChg chg="add mod">
          <ac:chgData name="Dong Zheng" userId="3c181caca29f1aa3" providerId="LiveId" clId="{492A83FA-C9B7-4F21-AAB7-3FC494FED4A0}" dt="2022-06-27T10:46:58.064" v="602"/>
          <ac:inkMkLst>
            <pc:docMk/>
            <pc:sldMk cId="2069014423" sldId="468"/>
            <ac:inkMk id="176" creationId="{BD9CFFC7-D5A7-42C2-5707-B5306F1F45F1}"/>
          </ac:inkMkLst>
        </pc:inkChg>
        <pc:inkChg chg="add mod">
          <ac:chgData name="Dong Zheng" userId="3c181caca29f1aa3" providerId="LiveId" clId="{492A83FA-C9B7-4F21-AAB7-3FC494FED4A0}" dt="2022-06-27T10:46:58.064" v="602"/>
          <ac:inkMkLst>
            <pc:docMk/>
            <pc:sldMk cId="2069014423" sldId="468"/>
            <ac:inkMk id="177" creationId="{5703E595-7BDD-B9A5-940B-0A143EA556C7}"/>
          </ac:inkMkLst>
        </pc:inkChg>
        <pc:inkChg chg="add mod">
          <ac:chgData name="Dong Zheng" userId="3c181caca29f1aa3" providerId="LiveId" clId="{492A83FA-C9B7-4F21-AAB7-3FC494FED4A0}" dt="2022-06-27T10:46:58.064" v="602"/>
          <ac:inkMkLst>
            <pc:docMk/>
            <pc:sldMk cId="2069014423" sldId="468"/>
            <ac:inkMk id="179" creationId="{4C0B6444-4A01-7C84-836C-A704EF980A40}"/>
          </ac:inkMkLst>
        </pc:inkChg>
        <pc:inkChg chg="add mod">
          <ac:chgData name="Dong Zheng" userId="3c181caca29f1aa3" providerId="LiveId" clId="{492A83FA-C9B7-4F21-AAB7-3FC494FED4A0}" dt="2022-06-27T10:46:58.064" v="602"/>
          <ac:inkMkLst>
            <pc:docMk/>
            <pc:sldMk cId="2069014423" sldId="468"/>
            <ac:inkMk id="180" creationId="{C1B8E540-0D5D-F357-0584-3E06DDF4088C}"/>
          </ac:inkMkLst>
        </pc:inkChg>
        <pc:inkChg chg="add mod">
          <ac:chgData name="Dong Zheng" userId="3c181caca29f1aa3" providerId="LiveId" clId="{492A83FA-C9B7-4F21-AAB7-3FC494FED4A0}" dt="2022-06-27T10:46:58.064" v="602"/>
          <ac:inkMkLst>
            <pc:docMk/>
            <pc:sldMk cId="2069014423" sldId="468"/>
            <ac:inkMk id="181" creationId="{E1D4C771-E2B1-3343-FDED-403FDBA0E275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185" creationId="{51F6AE03-E545-689D-D601-BEAA71E9F2BF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186" creationId="{BAE3A60A-73A2-D60E-AC4E-ADAE41C96A4C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187" creationId="{8E7E6E97-F6AB-24A4-1022-921F94493AB2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188" creationId="{2A2E10C6-5130-0B79-3D5E-536F6E56AC7D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189" creationId="{1AE41ACC-A2A7-F9AA-A73A-21D5BE814C5F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191" creationId="{326FE12F-0DC6-7361-0577-EBDC55D96704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192" creationId="{4C380CBA-C905-125D-5CAA-BDEB34FCB347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194" creationId="{3E3DCA98-32AB-249B-CA4D-B1F88B8637DC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195" creationId="{337B7439-2088-6567-5B38-77B2ADEA930B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196" creationId="{161370AB-7350-C419-9A43-4C777928E24B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198" creationId="{1DCC6B05-4055-6A90-B9E2-F201F761F6F5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199" creationId="{AA6F9031-3F00-CAFD-5202-110064F11759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00" creationId="{D1FFFC4E-A531-6E0E-732E-7508F3A062B3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01" creationId="{CBADDD39-7908-5582-349A-245035AAB243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02" creationId="{155D9C3C-7127-598E-B55F-A7A600447B86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03" creationId="{CC692F9C-0B82-6C49-28FA-D6AB699F8626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04" creationId="{1C8EE438-3F2B-A893-5223-605B944B5927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05" creationId="{F048685C-2F80-29BB-1F94-BAA36F56E20C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06" creationId="{859E787E-226B-3893-8633-024568F70A6D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07" creationId="{9228C26F-BFAA-4B1D-91BC-78B277014B0E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08" creationId="{7C057992-DBE9-7538-77E3-5105967BE822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09" creationId="{59ED0F5D-A201-81A5-8F08-E4E755AF36D8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10" creationId="{88BFED6F-8A1C-4C69-493A-8B9A231115BA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11" creationId="{2C5FB8D3-2CFA-199A-F6D6-49CECA3583BB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12" creationId="{187B7983-10C0-70BA-5705-FF081AAE4A70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13" creationId="{51BDEA57-66AD-EC89-081B-0F8F1A2B0C98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14" creationId="{C46F1649-6E59-CFE7-3A63-F2D5AA726F66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15" creationId="{4071569B-8EAF-B60C-524A-2A47D03853F5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16" creationId="{FF317D16-BDDB-0F43-7F81-8664B7C4F272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18" creationId="{2ABA1415-0BE8-C749-9CB1-045F42EB09EC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19" creationId="{8B54D088-D52A-DBE7-52B2-238A46F49154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20" creationId="{5EACEC58-A9F6-095E-9FE8-4BBFCFE20506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21" creationId="{4AC4EB88-678B-36BD-10FC-D52A64BFF434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22" creationId="{556D8016-0843-65CB-6146-3FDFCC96E90E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23" creationId="{5EF67809-CBF2-811B-FB58-D77DC8FC8AF5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24" creationId="{7D3C7F0D-E3E3-092E-0D46-20C45F155096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25" creationId="{8C7826E7-6EB3-9850-7B3E-C65C2C0C7F4D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26" creationId="{97BDDAAD-A21F-AB86-F2C3-9C57252B86ED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27" creationId="{22DE1EC1-A1C1-6BFC-2FEA-02396E7D25FD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28" creationId="{FE7B29B8-C107-A8F8-B680-258486C7EA67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30" creationId="{863B6E8C-0768-3215-E3B3-E59E8228A4E2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31" creationId="{0070E677-1238-CDE6-7735-965271531508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32" creationId="{3BDCFF68-5827-37B5-011A-0C1C407CBCBF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33" creationId="{4E26D3B2-FD1D-739A-EF8A-431227E98704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34" creationId="{3A0BF6BF-7A0B-D13A-888C-A8354A033A69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36" creationId="{994878AF-9136-4755-46CE-6A41643BF1F8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37" creationId="{E9D76F7C-EE81-2051-5512-219AB3782B9E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38" creationId="{F61AB276-25ED-49FD-6CFF-367776E7BFD4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39" creationId="{D2BCF8BA-D328-B700-4CD9-78632C7934C6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40" creationId="{BB47E973-CA8C-7460-D69C-654FA89FC764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41" creationId="{D2E17963-42BF-7A16-F855-C6F72025B640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42" creationId="{56E11A68-4092-95E2-7FBA-4089B5C0013C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43" creationId="{3FDE4651-97B9-6894-BA86-67A003636AD1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44" creationId="{EA4328E2-9102-A973-0A84-7A4113EC0078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45" creationId="{B35EBCCC-14E9-D9F1-F421-0D8F62FF8CA8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46" creationId="{7B0D4444-FB78-54BE-5754-8A8782D89B04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48" creationId="{CBDF66A1-116C-F12A-22EB-F564BC2B4AF3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50" creationId="{80FA24CA-0C0F-B890-3067-DC08631D7762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51" creationId="{03815338-8BE7-53B5-FD05-B4F7F09065E0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52" creationId="{3152E11F-AED4-CC30-CB63-35F212BAB1EE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53" creationId="{893A7E73-5BFE-7585-BAAE-79440D139FFB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54" creationId="{CFA6AFDC-8A5A-DBFE-11C6-65940A3A784F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55" creationId="{8941C599-CD58-718E-EA32-47A94BD9C433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56" creationId="{5F3A4162-95D0-7EEA-2C63-A33A6CD96A31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57" creationId="{B4FC7D2C-C747-387D-597A-47EDD5DD3B25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58" creationId="{1A8C4B70-08F6-1207-49F0-626842F7E1A3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59" creationId="{401F2FB9-7128-9003-6E19-4C3CB1724B45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60" creationId="{02922405-6506-1E4A-6711-29730F0C540F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61" creationId="{A5E3B808-6BB0-45C1-FB22-64387DE173AF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62" creationId="{16EC04EF-5F7F-DEFD-6366-7E293E930F75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63" creationId="{430D28E6-C35B-7CC5-D415-CCA28167B719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64" creationId="{F7A1B056-DD8B-1C7E-0F15-6242B6F92929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65" creationId="{C857F365-4C19-4A40-3853-E4BB817D3F91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66" creationId="{3606AE98-A448-C742-DBBD-B30DC29A527B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67" creationId="{FEB801DB-2341-001D-87F9-D537322E7D5B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70" creationId="{B08E98F7-DA12-F485-9E33-2A3AA25F7ADC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71" creationId="{3DC583E8-B944-6BE6-EFC4-05D122F504AE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72" creationId="{9021424E-F0F5-E8C2-367C-F3BEBEDBDF49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73" creationId="{C32B60DE-D20F-2A5C-9261-CE9F3F4C797B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74" creationId="{0217F79B-6595-1EF1-D13F-C1F5BCF9972C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75" creationId="{9D4342B8-C2FE-E456-4A4C-6F75509B213B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76" creationId="{1A4E3649-D23B-22C4-1464-3337C8D068E3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77" creationId="{C445376C-C3AA-339C-48ED-F9EE8E9D0B72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78" creationId="{E18DB0E2-475D-F9DA-30D1-AC02037912D5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79" creationId="{E8D9509B-0589-0922-9DBD-C923E82C284D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80" creationId="{69CD415C-122D-C142-57DA-0CB47C76BFD7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82" creationId="{E5F1F643-9E88-1B6B-4724-F51382C9C54A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83" creationId="{DFBE264B-6C42-179B-955C-489FD9A9033F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84" creationId="{C6009C3E-5DCA-9443-E5DE-49337C07299D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85" creationId="{BBEBAB4D-28CF-0310-5E66-B1FC8DDB0A4F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86" creationId="{581028D6-8837-7F14-D708-5AF664FC3F7A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87" creationId="{4CE8884A-9C29-21BB-A883-FC0AAF0FBF6D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88" creationId="{D1EEAAE3-9C81-67DD-7EB7-D8EDDAE57488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89" creationId="{74091A7E-2757-5199-061B-7902519D5863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90" creationId="{606B40AC-1448-1673-AEBC-66C0BE9717F8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91" creationId="{D3399432-947E-EEC4-E0B5-1AF786B978A6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93" creationId="{0A553246-608E-903F-9160-925456EE6359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94" creationId="{ADC5613A-4019-9EE5-4599-4C97E2E403A8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95" creationId="{441046AF-F2F8-B2C7-ED87-0799E94EF07B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96" creationId="{FC790D9D-5848-0FA2-BB09-E33636953AD9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97" creationId="{05315F8E-9A78-3C86-7985-0706D80B0369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299" creationId="{4723FA1E-9E96-295F-C247-852C85076868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00" creationId="{CF342405-B7E2-90B2-F2C1-6AE315DBD144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02" creationId="{242CC2BB-8A02-9306-F2F0-06683A2ED8E2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03" creationId="{66773EEF-5EFD-C24E-EB36-B8B7B36FAC45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04" creationId="{938432C6-FED3-86C0-7CFF-58D494059195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05" creationId="{B73BFA43-46D2-076E-0144-20FEC57A4206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06" creationId="{42B2EB78-B926-109C-D17E-041EC235137B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07" creationId="{409C27BE-B0E1-DCA9-EB22-A5F703550429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08" creationId="{C2822958-6919-A8ED-C2A0-0E123DF5A731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09" creationId="{942D9472-2BBC-AEA9-99B7-BD11C9A76C0A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10" creationId="{62C281D7-7B08-513C-EB85-6454BD57491A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11" creationId="{42A4DA4D-FA15-36E8-5A63-57E96E0D7BDB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12" creationId="{802FB87F-F125-7FEF-9A7D-4942BBB1C1C0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13" creationId="{AE95768D-7586-7BBA-743D-4FE420951CC8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14" creationId="{638C27FD-B6AA-9A47-5112-683D774BA086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15" creationId="{1EFF5C5B-A5CC-9D51-DDA2-D16A37E7377F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16" creationId="{178A322F-6FC4-E74B-FFCE-68BE17EBE00C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17" creationId="{544A26F5-2DAB-AADA-C940-EB8A58755042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18" creationId="{6ED1E881-09BA-39D8-EC58-7F3D814BF771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19" creationId="{FA99E091-C916-DFC2-57EE-AB5E3A05F507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20" creationId="{1B5EB1CC-0E30-B9DB-FB38-70B953D7CC9B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21" creationId="{71F76229-58CA-B5E9-B457-EE4354A06381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22" creationId="{BB042207-3677-E93C-4295-244E333B21EE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23" creationId="{118440BE-10E4-17E7-7603-AA709B589469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24" creationId="{FEC5B4D7-0BB4-979E-A50B-A2C8F9887C50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26" creationId="{F96155A5-A23F-74C1-C857-6D2B25979EB5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27" creationId="{FABCB6A8-A340-BB57-0355-F1043B0A6D1A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28" creationId="{659124D6-8D82-1415-D0A7-DB0284384392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29" creationId="{28C91BDA-40F9-68FD-3EB9-D507233B4813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30" creationId="{7B3C8E10-A32C-DFF0-D23E-26F146FC3AD6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31" creationId="{7170017B-C573-6CB3-2E58-4C74C5255BD6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32" creationId="{DF398AB8-C71C-9E16-BDDF-568357583FA2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34" creationId="{66B98702-B29B-FD09-EEF4-FD599C08A16A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35" creationId="{95AD43CB-306C-299B-0E90-E92EEDDC59A5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36" creationId="{0912F755-B127-EE3D-1475-153200386A20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37" creationId="{68009187-03DD-9CCC-2EA6-2580E715E9D6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38" creationId="{AF761D6C-E1D8-1CF8-24BC-B7CD29D8A56C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39" creationId="{47470843-0384-78BC-FB3B-2CC322A056B5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40" creationId="{4EE7EBF5-B2C3-5D91-FD43-24AD6F0D9785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41" creationId="{0183BBC0-1498-2218-7DEB-99C3B55E4E81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42" creationId="{239A06E5-58EB-2C5B-F102-42BC41D3A08E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43" creationId="{749C5C9F-3BC2-F63E-47A0-23A570D3DE35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44" creationId="{9D8CD1FB-71F9-D900-9022-DF763422CC90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45" creationId="{656EA4C0-B3D0-0516-3D37-24F748C474A0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46" creationId="{1525B553-2A38-2A03-C5E4-675AA197054C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47" creationId="{B1768B60-A99A-CCE1-6907-F9BC84CD02CA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51" creationId="{30CE7969-4F89-B457-B8A1-1BE08F764077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52" creationId="{178F671F-D40F-C0D3-BE30-5396234DEBAA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53" creationId="{74FE1C40-D6D9-657F-3205-3EA8122438A1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57" creationId="{6DF4CEA5-FE1B-A893-81E6-44FBBA793F01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58" creationId="{31E910A7-AAAC-2852-061C-9ECE59951F1F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59" creationId="{15B7568F-4678-1AC3-7B7D-9816CCBB060D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60" creationId="{D9D575B7-72E9-FEB2-3550-66C427ACF448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61" creationId="{F1E8745D-307F-280F-E6C9-93928A3BEC30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62" creationId="{F11ADB1F-75F5-1B14-120C-83AE660621F5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63" creationId="{B10E48FE-4A02-5346-7E21-740DE9EDFE92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64" creationId="{632DD54D-59D7-C668-C006-C5F711EE38B8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65" creationId="{4FC3DC8F-F38B-9F46-B853-AD699720FB2D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66" creationId="{FECC2A03-022B-C611-A077-D110E2CF06FA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67" creationId="{3FF0E53A-62F0-902A-460F-5D456359E099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69" creationId="{D3C50136-B194-CDD2-2C4D-99FD77B263D5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70" creationId="{F25CFB5D-E6D0-F9C2-5286-F9FE66DEEB30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72" creationId="{7F9B8AA8-B170-7518-FD1D-E7DA0E5E9E46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73" creationId="{93DC3AD6-8AE1-12E6-1761-3553BFFED891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74" creationId="{42456C33-DB02-BED3-6AD7-E7B856C69BAE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75" creationId="{12D85C8D-280D-1259-3718-F20EC00285B8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76" creationId="{57078EA9-B24B-3B2B-90C0-F190CBD01A9A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77" creationId="{BD9888B1-A915-D1EF-9088-BC81FB9487F9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78" creationId="{2EA163D6-70F8-A6BC-9299-76D57B2337CF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79" creationId="{5FFF5442-E20A-E632-877D-C775612A0872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80" creationId="{697103B9-6F75-A8F9-2704-2A39CF14EA21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81" creationId="{A89719CF-C088-3A5C-3E64-7446A7BFA140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82" creationId="{7A60033C-1817-0875-58FC-0853F659D2AA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83" creationId="{12FB667A-214A-C191-1A58-1812D8ABF04A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84" creationId="{4CAB0865-33D3-B7DE-FF9E-1748911AD5F8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85" creationId="{9B8CEB93-0BEE-FBED-A45E-6D214000BB7D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86" creationId="{E7F9759E-5719-9260-ECBA-A7C78440E280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87" creationId="{DE3A739A-E7EF-F15A-D451-ED8915FE04D4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88" creationId="{D8293F9D-3283-CC7C-49FF-6027C4D1336D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89" creationId="{AF56A2C2-DEEE-4E97-A4FE-F1EC928415B3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90" creationId="{85572BA0-0A7D-A5B9-553D-E92DA8DC2B58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91" creationId="{0C795E67-C7BD-26B9-FE97-8AB250B22FB1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92" creationId="{CA800D2F-45D1-EF93-8F95-3661A85232D2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93" creationId="{9D7E9A3E-9B2E-F192-3629-25465E468BE4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94" creationId="{237E0968-C4E3-EC65-1F4F-FF5651572934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95" creationId="{79F063BE-DC95-11C8-5223-966FF0CB42F2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96" creationId="{2D737D5B-ECC0-8753-F0BD-C8E68D58AC4A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397" creationId="{2CCBB8B4-F0EC-9268-F6A2-6F10CC69E524}"/>
          </ac:inkMkLst>
        </pc:inkChg>
        <pc:inkChg chg="add mod">
          <ac:chgData name="Dong Zheng" userId="3c181caca29f1aa3" providerId="LiveId" clId="{492A83FA-C9B7-4F21-AAB7-3FC494FED4A0}" dt="2022-06-27T10:52:13.895" v="905" actId="1076"/>
          <ac:inkMkLst>
            <pc:docMk/>
            <pc:sldMk cId="2069014423" sldId="468"/>
            <ac:inkMk id="399" creationId="{9649949B-6943-8D3E-73C9-DEF47EB696AF}"/>
          </ac:inkMkLst>
        </pc:inkChg>
        <pc:inkChg chg="add mod">
          <ac:chgData name="Dong Zheng" userId="3c181caca29f1aa3" providerId="LiveId" clId="{492A83FA-C9B7-4F21-AAB7-3FC494FED4A0}" dt="2022-06-27T10:52:13.895" v="905" actId="1076"/>
          <ac:inkMkLst>
            <pc:docMk/>
            <pc:sldMk cId="2069014423" sldId="468"/>
            <ac:inkMk id="400" creationId="{76029436-C00A-4B3D-7CAE-3543D4F12EEF}"/>
          </ac:inkMkLst>
        </pc:inkChg>
        <pc:inkChg chg="add mod">
          <ac:chgData name="Dong Zheng" userId="3c181caca29f1aa3" providerId="LiveId" clId="{492A83FA-C9B7-4F21-AAB7-3FC494FED4A0}" dt="2022-06-27T10:50:21.932" v="822"/>
          <ac:inkMkLst>
            <pc:docMk/>
            <pc:sldMk cId="2069014423" sldId="468"/>
            <ac:inkMk id="401" creationId="{37F74738-D50F-F214-4AFC-94FFA17626A3}"/>
          </ac:inkMkLst>
        </pc:inkChg>
        <pc:inkChg chg="add mod">
          <ac:chgData name="Dong Zheng" userId="3c181caca29f1aa3" providerId="LiveId" clId="{492A83FA-C9B7-4F21-AAB7-3FC494FED4A0}" dt="2022-06-27T10:50:21.932" v="822"/>
          <ac:inkMkLst>
            <pc:docMk/>
            <pc:sldMk cId="2069014423" sldId="468"/>
            <ac:inkMk id="402" creationId="{EE1E9A4F-C86E-758A-24B5-EBD20FE1B3B8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04" creationId="{926D473F-E871-793B-5C6E-00297CFEAD0E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05" creationId="{24203709-C5B2-F27B-64ED-3122B13A9ADB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06" creationId="{65274681-2308-B6EE-64F5-CEB3802AD5E9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07" creationId="{AFCADA60-CB47-FEC9-0E09-06457E223DCF}"/>
          </ac:inkMkLst>
        </pc:inkChg>
        <pc:inkChg chg="add del mod">
          <ac:chgData name="Dong Zheng" userId="3c181caca29f1aa3" providerId="LiveId" clId="{492A83FA-C9B7-4F21-AAB7-3FC494FED4A0}" dt="2022-06-27T10:50:38.674" v="838" actId="9405"/>
          <ac:inkMkLst>
            <pc:docMk/>
            <pc:sldMk cId="2069014423" sldId="468"/>
            <ac:inkMk id="408" creationId="{24A111E5-1486-8A90-3607-794670C16DB4}"/>
          </ac:inkMkLst>
        </pc:inkChg>
        <pc:inkChg chg="add del mod">
          <ac:chgData name="Dong Zheng" userId="3c181caca29f1aa3" providerId="LiveId" clId="{492A83FA-C9B7-4F21-AAB7-3FC494FED4A0}" dt="2022-06-27T10:50:38.399" v="837" actId="9405"/>
          <ac:inkMkLst>
            <pc:docMk/>
            <pc:sldMk cId="2069014423" sldId="468"/>
            <ac:inkMk id="409" creationId="{E8411C5B-95C4-21EB-3721-8105630BE51E}"/>
          </ac:inkMkLst>
        </pc:inkChg>
        <pc:inkChg chg="add del mod">
          <ac:chgData name="Dong Zheng" userId="3c181caca29f1aa3" providerId="LiveId" clId="{492A83FA-C9B7-4F21-AAB7-3FC494FED4A0}" dt="2022-06-27T10:50:38.012" v="836"/>
          <ac:inkMkLst>
            <pc:docMk/>
            <pc:sldMk cId="2069014423" sldId="468"/>
            <ac:inkMk id="410" creationId="{0066682E-7399-91BE-442D-599B0B81C0F9}"/>
          </ac:inkMkLst>
        </pc:inkChg>
        <pc:inkChg chg="add del mod">
          <ac:chgData name="Dong Zheng" userId="3c181caca29f1aa3" providerId="LiveId" clId="{492A83FA-C9B7-4F21-AAB7-3FC494FED4A0}" dt="2022-06-27T10:50:37.731" v="834"/>
          <ac:inkMkLst>
            <pc:docMk/>
            <pc:sldMk cId="2069014423" sldId="468"/>
            <ac:inkMk id="412" creationId="{0CF17940-9002-12A0-805B-6EEE31296DEC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14" creationId="{00EB0254-B0B7-A92E-C5BD-552036B62755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15" creationId="{B8E4D441-4F6E-EC71-F3DB-91EE52065CE9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16" creationId="{44B8399B-92F7-AEEE-F04C-E4D2923A7376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17" creationId="{0F03DE53-2FE2-5D58-28A0-91127B75CE84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18" creationId="{74946ACF-2EB3-E77D-1C61-9B50C31949A2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19" creationId="{EBD9928E-7877-4443-9F90-DC9E3697318B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20" creationId="{007829F3-0D2F-CE82-F96E-A2F4EB5481A5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21" creationId="{CB5AE1B0-C03C-5A3B-4524-3137316AE646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22" creationId="{F5458AA5-6C27-EE30-17AF-6166D26280FE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23" creationId="{013FAF17-DE7A-432C-6739-E5628D477B13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24" creationId="{E143562E-BA2D-18BC-8365-DFB62D924954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26" creationId="{BAA9CCF2-654D-EB20-6AC0-E94E05A5B473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27" creationId="{6A68EB22-3871-C7CC-323B-B4F98A688527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28" creationId="{7B22A521-E3C9-CD59-7AF9-B00DB318970B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29" creationId="{1B5C17EE-FB42-24E3-66AA-A0CE2497CA15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30" creationId="{5B6AB3A5-81E1-75A7-8E99-E8DD7EE5D98A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31" creationId="{E6BC3810-642F-98E2-C630-813ECF32FA26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32" creationId="{7783D761-CD04-B183-FBA2-D0E5C4C2422E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33" creationId="{0A490560-BB68-F250-6B1A-B06E19128220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34" creationId="{883F6AA8-AFE9-9F88-6C5B-02053AE292D7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35" creationId="{2A03B23A-AFC3-45DF-9D66-AFF827940FB9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37" creationId="{41DA16DD-4BEB-71D0-B7F3-A6BB7AF89AC3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38" creationId="{50A1442E-183D-B435-5EF7-88E0B4EFDE24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39" creationId="{0288420D-B59F-A776-F554-2650A2EBB058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40" creationId="{BFB20B37-CFC6-0D4B-FF39-01A2E38CBD1D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41" creationId="{525AE751-0D27-7E8E-36CF-BC6973AB2D7D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42" creationId="{DB2D9651-4CA2-08FB-9512-D3716F6DC3E8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43" creationId="{13C21159-1F19-A8FB-4BF2-A2F46CC73B61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44" creationId="{6D285EBF-14D3-4004-FB13-51FE9DD7B0BB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45" creationId="{89804CF6-013C-E460-1AA8-5BB8A30F147F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46" creationId="{95ABAADF-8C4A-2CFC-8197-7C8969D29BE0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47" creationId="{5E8C4DDA-5853-052F-9AF9-6E0633083791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48" creationId="{C32C5898-D1DE-A6AC-3ACD-64D61EE9A81A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49" creationId="{6BDEDC9D-AB64-2ACA-AD24-637C06AE28FE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50" creationId="{D66D66DE-A8B0-D38A-02E2-89676EA64DA6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51" creationId="{9F720BFE-6C1F-C0D2-8016-AF5A9082DCF8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52" creationId="{BF127927-4239-C8B4-1783-2845A25268C6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53" creationId="{4E30888A-A8C1-3D6A-0CD4-0F80ACF96998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54" creationId="{0165C4A0-FDFA-2295-B55C-EDA13383C5F9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56" creationId="{73A27EA5-A25C-3278-030A-861B10B42101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57" creationId="{EB2FC5FD-3152-6CC4-C9A1-888DB8CD17E3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58" creationId="{86349DF2-3212-C7F4-D7A8-E08B3C0C3BF2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59" creationId="{FC169B4D-10D7-A8BA-E2BB-46EC4F974090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60" creationId="{56D94DDE-2175-CB52-D769-4B30CB25D28E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61" creationId="{F85EF9EA-7E11-7B57-E82C-05CD55612A9B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62" creationId="{5923A98F-CFEF-28B3-0324-3F3FDA629A39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63" creationId="{E6ABF89A-52AD-B4AC-3B13-BFB109A52608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64" creationId="{BD41DE5B-E379-53AF-3F1E-28079EA6AA7C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65" creationId="{2F0A42AF-589A-D9CA-B8E1-BCB836045BAA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66" creationId="{FC0C6F32-B241-C1D8-3D2E-D18E2E1BCA90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67" creationId="{348F740D-4D9C-68AB-6F10-7B17C93877BF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68" creationId="{D1FC3253-20AD-1C69-8C54-5A12BDC9B200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69" creationId="{AFD9D1B0-55D1-276C-EAA4-CA2FBFF1E057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70" creationId="{25CF010D-C76E-F07E-9D4A-7F464BA22F66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71" creationId="{5D37CA82-72D6-46FE-DF2C-AB2E03F89BC9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72" creationId="{B0A420F0-3D2B-33B5-FD48-DF068547C2F0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73" creationId="{CFAD1FBA-4BF3-A4BA-DD00-A5D6E770C69B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74" creationId="{B3637785-4EC1-A76A-B797-F7DEAB450313}"/>
          </ac:inkMkLst>
        </pc:inkChg>
        <pc:inkChg chg="add mod">
          <ac:chgData name="Dong Zheng" userId="3c181caca29f1aa3" providerId="LiveId" clId="{492A83FA-C9B7-4F21-AAB7-3FC494FED4A0}" dt="2022-06-27T10:51:52.174" v="902"/>
          <ac:inkMkLst>
            <pc:docMk/>
            <pc:sldMk cId="2069014423" sldId="468"/>
            <ac:inkMk id="476" creationId="{91E94E34-5E8A-0907-0931-1226F6F2FB07}"/>
          </ac:inkMkLst>
        </pc:inkChg>
        <pc:inkChg chg="add mod">
          <ac:chgData name="Dong Zheng" userId="3c181caca29f1aa3" providerId="LiveId" clId="{492A83FA-C9B7-4F21-AAB7-3FC494FED4A0}" dt="2022-06-27T10:52:24.358" v="919"/>
          <ac:inkMkLst>
            <pc:docMk/>
            <pc:sldMk cId="2069014423" sldId="468"/>
            <ac:inkMk id="479" creationId="{2B5391EA-ECB0-8E78-D56C-9682F2CBD726}"/>
          </ac:inkMkLst>
        </pc:inkChg>
        <pc:inkChg chg="add mod">
          <ac:chgData name="Dong Zheng" userId="3c181caca29f1aa3" providerId="LiveId" clId="{492A83FA-C9B7-4F21-AAB7-3FC494FED4A0}" dt="2022-06-27T10:52:24.358" v="919"/>
          <ac:inkMkLst>
            <pc:docMk/>
            <pc:sldMk cId="2069014423" sldId="468"/>
            <ac:inkMk id="480" creationId="{42557075-84EC-3D7B-841B-25E900BC5868}"/>
          </ac:inkMkLst>
        </pc:inkChg>
        <pc:inkChg chg="add mod">
          <ac:chgData name="Dong Zheng" userId="3c181caca29f1aa3" providerId="LiveId" clId="{492A83FA-C9B7-4F21-AAB7-3FC494FED4A0}" dt="2022-06-27T10:52:24.358" v="919"/>
          <ac:inkMkLst>
            <pc:docMk/>
            <pc:sldMk cId="2069014423" sldId="468"/>
            <ac:inkMk id="481" creationId="{73B2E4C4-934E-412C-AFB6-A4251CC49874}"/>
          </ac:inkMkLst>
        </pc:inkChg>
        <pc:inkChg chg="add mod">
          <ac:chgData name="Dong Zheng" userId="3c181caca29f1aa3" providerId="LiveId" clId="{492A83FA-C9B7-4F21-AAB7-3FC494FED4A0}" dt="2022-06-27T10:52:24.358" v="919"/>
          <ac:inkMkLst>
            <pc:docMk/>
            <pc:sldMk cId="2069014423" sldId="468"/>
            <ac:inkMk id="482" creationId="{181F6AD3-24C8-585D-5DE3-46DBC13B2EBC}"/>
          </ac:inkMkLst>
        </pc:inkChg>
        <pc:inkChg chg="add mod">
          <ac:chgData name="Dong Zheng" userId="3c181caca29f1aa3" providerId="LiveId" clId="{492A83FA-C9B7-4F21-AAB7-3FC494FED4A0}" dt="2022-06-27T10:52:24.358" v="919"/>
          <ac:inkMkLst>
            <pc:docMk/>
            <pc:sldMk cId="2069014423" sldId="468"/>
            <ac:inkMk id="483" creationId="{1FF9E811-BCFB-6AC9-CF98-A15868585EA1}"/>
          </ac:inkMkLst>
        </pc:inkChg>
        <pc:inkChg chg="add mod">
          <ac:chgData name="Dong Zheng" userId="3c181caca29f1aa3" providerId="LiveId" clId="{492A83FA-C9B7-4F21-AAB7-3FC494FED4A0}" dt="2022-06-27T10:52:24.358" v="919"/>
          <ac:inkMkLst>
            <pc:docMk/>
            <pc:sldMk cId="2069014423" sldId="468"/>
            <ac:inkMk id="484" creationId="{5BB14D33-390C-C9CA-C8C5-F70D4C1BEB4D}"/>
          </ac:inkMkLst>
        </pc:inkChg>
        <pc:inkChg chg="add mod">
          <ac:chgData name="Dong Zheng" userId="3c181caca29f1aa3" providerId="LiveId" clId="{492A83FA-C9B7-4F21-AAB7-3FC494FED4A0}" dt="2022-06-27T10:52:24.358" v="919"/>
          <ac:inkMkLst>
            <pc:docMk/>
            <pc:sldMk cId="2069014423" sldId="468"/>
            <ac:inkMk id="485" creationId="{CE29FC22-0867-A89C-1683-084B2E6F553C}"/>
          </ac:inkMkLst>
        </pc:inkChg>
        <pc:inkChg chg="add mod">
          <ac:chgData name="Dong Zheng" userId="3c181caca29f1aa3" providerId="LiveId" clId="{492A83FA-C9B7-4F21-AAB7-3FC494FED4A0}" dt="2022-06-27T10:52:24.358" v="919"/>
          <ac:inkMkLst>
            <pc:docMk/>
            <pc:sldMk cId="2069014423" sldId="468"/>
            <ac:inkMk id="487" creationId="{D88D08E2-0517-BE2A-1787-E306EB14723A}"/>
          </ac:inkMkLst>
        </pc:inkChg>
        <pc:inkChg chg="add mod">
          <ac:chgData name="Dong Zheng" userId="3c181caca29f1aa3" providerId="LiveId" clId="{492A83FA-C9B7-4F21-AAB7-3FC494FED4A0}" dt="2022-06-27T10:52:24.358" v="919"/>
          <ac:inkMkLst>
            <pc:docMk/>
            <pc:sldMk cId="2069014423" sldId="468"/>
            <ac:inkMk id="488" creationId="{1C16EB1D-3038-7553-20DE-6400A378A852}"/>
          </ac:inkMkLst>
        </pc:inkChg>
        <pc:inkChg chg="add mod">
          <ac:chgData name="Dong Zheng" userId="3c181caca29f1aa3" providerId="LiveId" clId="{492A83FA-C9B7-4F21-AAB7-3FC494FED4A0}" dt="2022-06-27T10:52:24.358" v="919"/>
          <ac:inkMkLst>
            <pc:docMk/>
            <pc:sldMk cId="2069014423" sldId="468"/>
            <ac:inkMk id="489" creationId="{7F5835EF-E8AE-BE98-BC29-D60AE34AE79F}"/>
          </ac:inkMkLst>
        </pc:inkChg>
        <pc:inkChg chg="add">
          <ac:chgData name="Dong Zheng" userId="3c181caca29f1aa3" providerId="LiveId" clId="{492A83FA-C9B7-4F21-AAB7-3FC494FED4A0}" dt="2022-06-27T10:52:23.184" v="917" actId="9405"/>
          <ac:inkMkLst>
            <pc:docMk/>
            <pc:sldMk cId="2069014423" sldId="468"/>
            <ac:inkMk id="490" creationId="{855DB102-50B0-6DD1-CC3F-398C82CD25AE}"/>
          </ac:inkMkLst>
        </pc:inkChg>
        <pc:inkChg chg="add">
          <ac:chgData name="Dong Zheng" userId="3c181caca29f1aa3" providerId="LiveId" clId="{492A83FA-C9B7-4F21-AAB7-3FC494FED4A0}" dt="2022-06-27T10:52:23.683" v="918" actId="9405"/>
          <ac:inkMkLst>
            <pc:docMk/>
            <pc:sldMk cId="2069014423" sldId="468"/>
            <ac:inkMk id="491" creationId="{70CF6DB2-DA20-AFC1-CD69-32A4718DEA87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493" creationId="{CE374331-7479-FFA3-B2E0-7DFE00D573F4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494" creationId="{FFEE217E-24AF-885A-972F-438619760DF9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495" creationId="{9E68A1A2-F430-5240-9DBA-D54C3FB9808E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496" creationId="{7AC2028E-39ED-99EE-AD75-EA19C7C11492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497" creationId="{F5A5C127-B4A1-B885-2CCE-7E4D714F21FE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498" creationId="{3811DE92-07A0-0B0A-D27D-FCDF03AE90C5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00" creationId="{F526B222-C2E9-F488-6C6F-4161966B39EE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01" creationId="{5125F516-7210-39D7-76C5-C1992A216AA5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03" creationId="{D5F0C35F-15CC-C9AC-0EB3-EC3AF9AA1740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04" creationId="{C0EFD324-247B-DBCA-190B-A92A6C84788F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06" creationId="{B95586CC-FE7D-A2C0-1828-9087060F47C3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07" creationId="{43770BFD-7AC5-9D98-8DCA-E216E295CF54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08" creationId="{5BF333E7-7520-B35A-556D-0C3D5BE074C4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09" creationId="{C9D1159C-537C-88AA-1182-9B900B5BB7C6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11" creationId="{E53F13C9-F095-3724-99D9-41A6ABA64495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12" creationId="{EF84B9DF-06A0-A255-47FD-A4CCF2E42F76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13" creationId="{C5D2AD97-E124-8922-C0CF-F1EFCC657AD1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14" creationId="{EE4391D2-C15C-8635-7FA8-B27B2EB9E46D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15" creationId="{F0937B8E-372F-5DD0-EF79-9B3CB89A5EA0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16" creationId="{4C334ACF-43EA-A641-0774-8A359C91041A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17" creationId="{CFCAE984-CE95-CD64-C443-EE6DF9747009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18" creationId="{CE66E726-4B00-0C3C-349A-ACEA429C6822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19" creationId="{27D61EE4-F497-9D39-F854-31AEB45A7104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20" creationId="{319C5EFC-479A-6E30-75F0-7628A967596D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21" creationId="{33FD6C77-0AD0-1E03-BB73-3C6EC5B24392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22" creationId="{06B0AE3B-4D4D-39DF-4199-9C4D60E599DB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23" creationId="{C2174F55-CB6F-3AB3-B0B3-8E71CC920922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24" creationId="{F5ED86C1-4191-D639-7060-3389A1492F11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25" creationId="{15F1187F-8A51-5CB9-04AF-A067573CEC88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26" creationId="{607169CF-B3E4-3A60-9C03-E1EF20585F72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27" creationId="{FFFA0B46-BA08-6239-DE24-6BD183571FA9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28" creationId="{7DC52D48-2FBB-B8A1-7D4F-1342D458672F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29" creationId="{32640CFC-0452-84EB-5D5C-2371BA3AF5AE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30" creationId="{BE0D88F3-6F5B-FA14-9B4E-95DFC6949ECA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31" creationId="{3258842C-201B-51BD-0A30-15AF5B87BEB3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32" creationId="{1788CB35-326E-6CD8-AB94-59FD6946E461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33" creationId="{8B704B14-7FE7-F94F-9D6B-160C70199E82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34" creationId="{EF844CF1-1BF5-47B9-B3E1-935B60F7DDE5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35" creationId="{0DCC5DD3-FD15-9C7A-12B1-8A06B900FBDC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36" creationId="{C9AAFED4-E76F-445F-3B8F-7EA568E6A6C5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37" creationId="{26F5E762-3495-964A-7D1C-1DEE19C95A55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38" creationId="{897E5D35-BBEF-C73F-BC0B-657443261B66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39" creationId="{53D80E28-C295-AF6E-7FE4-6131D5558F87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40" creationId="{CD72397A-57E5-E2A9-C36C-06AF04971563}"/>
          </ac:inkMkLst>
        </pc:inkChg>
        <pc:inkChg chg="add mod">
          <ac:chgData name="Dong Zheng" userId="3c181caca29f1aa3" providerId="LiveId" clId="{492A83FA-C9B7-4F21-AAB7-3FC494FED4A0}" dt="2022-06-27T10:53:10.852" v="969"/>
          <ac:inkMkLst>
            <pc:docMk/>
            <pc:sldMk cId="2069014423" sldId="468"/>
            <ac:inkMk id="541" creationId="{4AB559F6-A2A7-DCAA-C2A2-2C43C342C981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43" creationId="{CBB0197A-DF7E-3F1D-E129-FBC23675D4C1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44" creationId="{1422DADE-9873-807E-951D-272B51CDC704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45" creationId="{9ABAF495-5FF3-EC26-D6B4-AF4103623570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46" creationId="{11CC9E90-0D3C-9E4C-E645-0012CCB8D2FB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47" creationId="{51FE9983-32A1-4F3C-020B-7CEA56220CEA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48" creationId="{A1A25564-E1E2-CFC0-59E2-47784BB6B4F0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49" creationId="{7832E217-367C-773D-0769-4B5008AEE381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50" creationId="{46EE7D3F-F357-F5B5-F0F1-BD8F163791C5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51" creationId="{FC06104C-A620-44BA-A52D-2E1FBD3807FF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52" creationId="{AA3754B2-6872-EBBE-C755-970AC857CAD0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53" creationId="{8A35710C-86E0-0F22-AD60-D1C0CFB1C509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54" creationId="{28CBC65D-593B-02AF-EEC7-8A13CAC3D739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55" creationId="{43FBFD48-DA9B-A42F-F547-6093341C02FF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56" creationId="{BD6CC458-D2B1-B93E-3CE1-442D2FA25D4C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57" creationId="{62F67900-EA16-D5F5-EEAE-F45478FA2210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59" creationId="{5BF5EE09-37C0-A6B9-2D22-80C27C1A1803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60" creationId="{F98AAAF2-ABBD-F100-81F9-410977E81665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62" creationId="{4B799947-09AA-496D-0830-398F14588B5F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63" creationId="{3D12BEF3-0BCC-0A9D-BA3A-9AA1C5493F44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64" creationId="{C3F61FBA-BBBB-25EE-BF4C-8EA3992E72B5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65" creationId="{90A4B9A6-C728-53C0-C8C6-323CB38B2D9D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67" creationId="{59C3D95F-D958-C342-A6BB-791D950D799A}"/>
          </ac:inkMkLst>
        </pc:inkChg>
        <pc:inkChg chg="add mod">
          <ac:chgData name="Dong Zheng" userId="3c181caca29f1aa3" providerId="LiveId" clId="{492A83FA-C9B7-4F21-AAB7-3FC494FED4A0}" dt="2022-06-27T10:53:31.403" v="998"/>
          <ac:inkMkLst>
            <pc:docMk/>
            <pc:sldMk cId="2069014423" sldId="468"/>
            <ac:inkMk id="568" creationId="{4D070AD3-0B1C-5C36-3D5E-F0E5BAB5C727}"/>
          </ac:inkMkLst>
        </pc:inkChg>
        <pc:inkChg chg="add mod">
          <ac:chgData name="Dong Zheng" userId="3c181caca29f1aa3" providerId="LiveId" clId="{492A83FA-C9B7-4F21-AAB7-3FC494FED4A0}" dt="2022-06-27T10:53:50.916" v="1016"/>
          <ac:inkMkLst>
            <pc:docMk/>
            <pc:sldMk cId="2069014423" sldId="468"/>
            <ac:inkMk id="569" creationId="{67565C6B-1D4A-7D9F-FD0A-D7AEE86347E7}"/>
          </ac:inkMkLst>
        </pc:inkChg>
        <pc:inkChg chg="add mod">
          <ac:chgData name="Dong Zheng" userId="3c181caca29f1aa3" providerId="LiveId" clId="{492A83FA-C9B7-4F21-AAB7-3FC494FED4A0}" dt="2022-06-27T10:53:50.916" v="1016"/>
          <ac:inkMkLst>
            <pc:docMk/>
            <pc:sldMk cId="2069014423" sldId="468"/>
            <ac:inkMk id="570" creationId="{A989D5EE-3BD3-C1FB-07A0-8D9218D6ADDD}"/>
          </ac:inkMkLst>
        </pc:inkChg>
        <pc:inkChg chg="add mod">
          <ac:chgData name="Dong Zheng" userId="3c181caca29f1aa3" providerId="LiveId" clId="{492A83FA-C9B7-4F21-AAB7-3FC494FED4A0}" dt="2022-06-27T10:53:50.916" v="1016"/>
          <ac:inkMkLst>
            <pc:docMk/>
            <pc:sldMk cId="2069014423" sldId="468"/>
            <ac:inkMk id="573" creationId="{5B963AF5-FEA2-4362-2467-AF811A663FD2}"/>
          </ac:inkMkLst>
        </pc:inkChg>
        <pc:inkChg chg="add mod">
          <ac:chgData name="Dong Zheng" userId="3c181caca29f1aa3" providerId="LiveId" clId="{492A83FA-C9B7-4F21-AAB7-3FC494FED4A0}" dt="2022-06-27T10:53:50.916" v="1016"/>
          <ac:inkMkLst>
            <pc:docMk/>
            <pc:sldMk cId="2069014423" sldId="468"/>
            <ac:inkMk id="574" creationId="{3D686372-C990-1311-B15D-1B317F0BB8D7}"/>
          </ac:inkMkLst>
        </pc:inkChg>
        <pc:inkChg chg="add mod">
          <ac:chgData name="Dong Zheng" userId="3c181caca29f1aa3" providerId="LiveId" clId="{492A83FA-C9B7-4F21-AAB7-3FC494FED4A0}" dt="2022-06-27T10:53:50.916" v="1016"/>
          <ac:inkMkLst>
            <pc:docMk/>
            <pc:sldMk cId="2069014423" sldId="468"/>
            <ac:inkMk id="575" creationId="{1512DD8D-9C6F-875E-F29C-8E1974F15D8A}"/>
          </ac:inkMkLst>
        </pc:inkChg>
        <pc:inkChg chg="add mod">
          <ac:chgData name="Dong Zheng" userId="3c181caca29f1aa3" providerId="LiveId" clId="{492A83FA-C9B7-4F21-AAB7-3FC494FED4A0}" dt="2022-06-27T10:53:50.916" v="1016"/>
          <ac:inkMkLst>
            <pc:docMk/>
            <pc:sldMk cId="2069014423" sldId="468"/>
            <ac:inkMk id="576" creationId="{41A9A0D8-2FDA-4D26-6B89-D92F1AC7297F}"/>
          </ac:inkMkLst>
        </pc:inkChg>
        <pc:inkChg chg="add mod">
          <ac:chgData name="Dong Zheng" userId="3c181caca29f1aa3" providerId="LiveId" clId="{492A83FA-C9B7-4F21-AAB7-3FC494FED4A0}" dt="2022-06-27T10:53:50.916" v="1016"/>
          <ac:inkMkLst>
            <pc:docMk/>
            <pc:sldMk cId="2069014423" sldId="468"/>
            <ac:inkMk id="577" creationId="{6C562919-4450-2C16-FE21-2FAD312DC689}"/>
          </ac:inkMkLst>
        </pc:inkChg>
        <pc:inkChg chg="add mod">
          <ac:chgData name="Dong Zheng" userId="3c181caca29f1aa3" providerId="LiveId" clId="{492A83FA-C9B7-4F21-AAB7-3FC494FED4A0}" dt="2022-06-27T10:53:50.916" v="1016"/>
          <ac:inkMkLst>
            <pc:docMk/>
            <pc:sldMk cId="2069014423" sldId="468"/>
            <ac:inkMk id="578" creationId="{4557463E-A9F5-E7C7-2313-F5EAB7CF2CD0}"/>
          </ac:inkMkLst>
        </pc:inkChg>
        <pc:inkChg chg="add mod">
          <ac:chgData name="Dong Zheng" userId="3c181caca29f1aa3" providerId="LiveId" clId="{492A83FA-C9B7-4F21-AAB7-3FC494FED4A0}" dt="2022-06-27T10:53:50.916" v="1016"/>
          <ac:inkMkLst>
            <pc:docMk/>
            <pc:sldMk cId="2069014423" sldId="468"/>
            <ac:inkMk id="579" creationId="{399AFD00-5716-C7D2-FBE0-7EA9B71BB778}"/>
          </ac:inkMkLst>
        </pc:inkChg>
        <pc:inkChg chg="add mod">
          <ac:chgData name="Dong Zheng" userId="3c181caca29f1aa3" providerId="LiveId" clId="{492A83FA-C9B7-4F21-AAB7-3FC494FED4A0}" dt="2022-06-27T10:53:50.916" v="1016"/>
          <ac:inkMkLst>
            <pc:docMk/>
            <pc:sldMk cId="2069014423" sldId="468"/>
            <ac:inkMk id="580" creationId="{DC1C1037-9A4B-480A-EE6F-8FDD5041CC09}"/>
          </ac:inkMkLst>
        </pc:inkChg>
        <pc:inkChg chg="add mod">
          <ac:chgData name="Dong Zheng" userId="3c181caca29f1aa3" providerId="LiveId" clId="{492A83FA-C9B7-4F21-AAB7-3FC494FED4A0}" dt="2022-06-27T10:53:50.916" v="1016"/>
          <ac:inkMkLst>
            <pc:docMk/>
            <pc:sldMk cId="2069014423" sldId="468"/>
            <ac:inkMk id="581" creationId="{4D2E7BD5-9D8D-D3B5-1588-8FC10068718B}"/>
          </ac:inkMkLst>
        </pc:inkChg>
        <pc:inkChg chg="add mod">
          <ac:chgData name="Dong Zheng" userId="3c181caca29f1aa3" providerId="LiveId" clId="{492A83FA-C9B7-4F21-AAB7-3FC494FED4A0}" dt="2022-06-27T10:53:50.916" v="1016"/>
          <ac:inkMkLst>
            <pc:docMk/>
            <pc:sldMk cId="2069014423" sldId="468"/>
            <ac:inkMk id="582" creationId="{4350A420-1A40-CB30-5D6C-714EA9B3E3C9}"/>
          </ac:inkMkLst>
        </pc:inkChg>
        <pc:inkChg chg="add mod">
          <ac:chgData name="Dong Zheng" userId="3c181caca29f1aa3" providerId="LiveId" clId="{492A83FA-C9B7-4F21-AAB7-3FC494FED4A0}" dt="2022-06-27T10:53:50.916" v="1016"/>
          <ac:inkMkLst>
            <pc:docMk/>
            <pc:sldMk cId="2069014423" sldId="468"/>
            <ac:inkMk id="583" creationId="{B6D72009-79A3-5989-7887-45874760CA7B}"/>
          </ac:inkMkLst>
        </pc:inkChg>
        <pc:inkChg chg="add mod">
          <ac:chgData name="Dong Zheng" userId="3c181caca29f1aa3" providerId="LiveId" clId="{492A83FA-C9B7-4F21-AAB7-3FC494FED4A0}" dt="2022-06-27T10:53:50.916" v="1016"/>
          <ac:inkMkLst>
            <pc:docMk/>
            <pc:sldMk cId="2069014423" sldId="468"/>
            <ac:inkMk id="584" creationId="{C9C09B1C-18BD-3E2A-6AFC-72E69DF25C1A}"/>
          </ac:inkMkLst>
        </pc:inkChg>
        <pc:inkChg chg="add mod">
          <ac:chgData name="Dong Zheng" userId="3c181caca29f1aa3" providerId="LiveId" clId="{492A83FA-C9B7-4F21-AAB7-3FC494FED4A0}" dt="2022-06-27T10:53:50.916" v="1016"/>
          <ac:inkMkLst>
            <pc:docMk/>
            <pc:sldMk cId="2069014423" sldId="468"/>
            <ac:inkMk id="585" creationId="{88F28D24-44D0-9BF8-8C86-831599C38909}"/>
          </ac:inkMkLst>
        </pc:inkChg>
        <pc:inkChg chg="add mod">
          <ac:chgData name="Dong Zheng" userId="3c181caca29f1aa3" providerId="LiveId" clId="{492A83FA-C9B7-4F21-AAB7-3FC494FED4A0}" dt="2022-06-27T10:53:50.916" v="1016"/>
          <ac:inkMkLst>
            <pc:docMk/>
            <pc:sldMk cId="2069014423" sldId="468"/>
            <ac:inkMk id="586" creationId="{D2A17490-7C64-2A2E-3697-83398D21D124}"/>
          </ac:inkMkLst>
        </pc:inkChg>
        <pc:inkChg chg="add mod">
          <ac:chgData name="Dong Zheng" userId="3c181caca29f1aa3" providerId="LiveId" clId="{492A83FA-C9B7-4F21-AAB7-3FC494FED4A0}" dt="2022-06-27T10:53:50.916" v="1016"/>
          <ac:inkMkLst>
            <pc:docMk/>
            <pc:sldMk cId="2069014423" sldId="468"/>
            <ac:inkMk id="588" creationId="{23F20ED5-9F23-9093-F072-A467CA65E877}"/>
          </ac:inkMkLst>
        </pc:inkChg>
        <pc:inkChg chg="add mod">
          <ac:chgData name="Dong Zheng" userId="3c181caca29f1aa3" providerId="LiveId" clId="{492A83FA-C9B7-4F21-AAB7-3FC494FED4A0}" dt="2022-06-27T10:53:50.916" v="1016"/>
          <ac:inkMkLst>
            <pc:docMk/>
            <pc:sldMk cId="2069014423" sldId="468"/>
            <ac:inkMk id="589" creationId="{1735B746-334A-D417-8E76-634C607EC561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591" creationId="{3722C777-A44C-F029-4FC4-F0A8939BE271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592" creationId="{48B387B0-8701-1A8C-569F-3241294110DA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593" creationId="{A6910EA8-5EAA-0B56-8CF6-D0BDE9AD4653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594" creationId="{959A1219-A823-FCF5-43BE-D4580B327AEA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595" creationId="{31ABE149-DD63-36F3-93EC-798BD87D521B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596" creationId="{ED3B05B6-FB82-9055-6398-2B9FB10E59B2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597" creationId="{CD000A6A-9A9C-BF6C-035B-98A4DB50117F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599" creationId="{E16887CB-69A3-C4D2-9960-0B2F55BE2818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00" creationId="{31B15480-AF17-AB70-58F0-D320516BF2EE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01" creationId="{947529EE-319A-A540-D961-FD169A8C62BB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02" creationId="{9095DD4A-AFAA-655E-F405-DBA125EE04B9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03" creationId="{887CB1CC-306B-F46E-E545-FDD08F940864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04" creationId="{A1FF47E2-C010-DF98-4996-B57F792F0696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05" creationId="{5A29FED3-A98E-66CF-3087-CD231B2F97DF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06" creationId="{2EBFE509-EB85-18DD-53A4-4123BDDC7588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07" creationId="{DDAB25B6-F278-A48D-56DA-8991E07D2B25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08" creationId="{57815DC1-A9C4-5FE0-BB4F-1A31F72DD6EA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09" creationId="{38DF8777-246F-AA4E-1C6B-D3BC3B71477D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10" creationId="{539AFB38-9749-C29E-5565-3C8713009A69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11" creationId="{8EAA8F0F-F090-224A-DE2D-E2BC45B953FE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12" creationId="{0717FFB1-CE0F-DF70-F87F-1B7B154AC877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13" creationId="{5B204485-8126-5695-2A4A-9CD4F302AAA1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14" creationId="{5C31FABB-AAB7-3EFF-05E9-DA15098F963F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15" creationId="{BF86C119-D80A-6E58-10C0-72EAC1F815B2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17" creationId="{26AC85AE-5291-BB64-7569-BE7D16EAFC8B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18" creationId="{5E7721B2-4397-3524-F1F6-C9B840C81751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19" creationId="{6A2F6AD4-76D1-862A-FE4F-F1A0D7EFC6BC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20" creationId="{5A6B8F1B-E20A-5D95-27F2-02DD27389C09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21" creationId="{A828779D-CAC8-2092-CDC9-F24DEE3DB71B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22" creationId="{C49F71DF-1221-2C5D-600B-B46555AA514A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23" creationId="{2CE52652-077D-7561-7115-66A124434FD6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24" creationId="{733A7CE1-BEA1-39DC-155A-5C47DD925310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25" creationId="{F6FDCF74-8AFC-CE7F-5D0A-7590C6D65154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26" creationId="{0C897CFD-CCC6-84DB-0DB5-ABC32CAA0C49}"/>
          </ac:inkMkLst>
        </pc:inkChg>
        <pc:inkChg chg="add mod">
          <ac:chgData name="Dong Zheng" userId="3c181caca29f1aa3" providerId="LiveId" clId="{492A83FA-C9B7-4F21-AAB7-3FC494FED4A0}" dt="2022-06-27T10:54:26.218" v="1056"/>
          <ac:inkMkLst>
            <pc:docMk/>
            <pc:sldMk cId="2069014423" sldId="468"/>
            <ac:inkMk id="628" creationId="{0A8EE834-13BD-AE1C-ED60-024DF7290E2B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30" creationId="{1E307469-79EB-5FEB-DF42-789AAA73D898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31" creationId="{F8928BCF-FFAA-2281-2FA2-9F294648F0AC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32" creationId="{E9A28992-EBE2-D689-1055-13F188586C13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33" creationId="{490887AC-C713-B5F4-3432-DC1DEFC1F3A8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34" creationId="{1013DD45-D56E-E800-E87F-77A3B096D57A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35" creationId="{E82F241F-100A-E1FF-22BB-B6AEFDAA39AE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36" creationId="{7BE4501D-FD52-C46A-B457-F5DDF6567233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37" creationId="{02B6E6D7-EF30-2FDD-75A6-C5BBE87B2742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38" creationId="{DE0A495C-FECB-82AA-2E02-7E9AC70A1667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39" creationId="{DCA3A441-B35A-9438-AE84-3D50F970038B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40" creationId="{87B631D4-1065-E056-28BA-318711368FBC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41" creationId="{2DB945D2-C345-F127-65CF-46150BE57977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42" creationId="{5A65BF1F-55F0-6D0F-8747-B8DB92ED6623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43" creationId="{B219A1A0-6EC9-7276-D668-43C7A23C2A8C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44" creationId="{4C823740-61E6-C950-F940-DB04AE9E1040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45" creationId="{2E88B254-9496-35F8-7E81-5A51BD0E2621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46" creationId="{50B00433-8470-57E5-9B8D-E87361F658C9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47" creationId="{A7CF150F-9933-1CCF-113B-D2D274597B18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48" creationId="{9F7F4F6E-301E-BF80-130D-99F55C32D842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49" creationId="{0ABC9C97-0C2C-C9D0-C964-6D6B31FA53C1}"/>
          </ac:inkMkLst>
        </pc:inkChg>
        <pc:inkChg chg="add mod">
          <ac:chgData name="Dong Zheng" userId="3c181caca29f1aa3" providerId="LiveId" clId="{492A83FA-C9B7-4F21-AAB7-3FC494FED4A0}" dt="2022-06-27T10:54:36.858" v="1078"/>
          <ac:inkMkLst>
            <pc:docMk/>
            <pc:sldMk cId="2069014423" sldId="468"/>
            <ac:inkMk id="650" creationId="{39862F63-CF1F-30BC-72FC-45CB6231E2F7}"/>
          </ac:inkMkLst>
        </pc:inkChg>
        <pc:inkChg chg="add mod">
          <ac:chgData name="Dong Zheng" userId="3c181caca29f1aa3" providerId="LiveId" clId="{492A83FA-C9B7-4F21-AAB7-3FC494FED4A0}" dt="2022-06-27T10:58:20.513" v="1086"/>
          <ac:inkMkLst>
            <pc:docMk/>
            <pc:sldMk cId="2069014423" sldId="468"/>
            <ac:inkMk id="652" creationId="{51AA26FD-3227-C9C5-8A3D-6B6F4E5B1850}"/>
          </ac:inkMkLst>
        </pc:inkChg>
        <pc:inkChg chg="add mod">
          <ac:chgData name="Dong Zheng" userId="3c181caca29f1aa3" providerId="LiveId" clId="{492A83FA-C9B7-4F21-AAB7-3FC494FED4A0}" dt="2022-06-27T10:58:20.513" v="1086"/>
          <ac:inkMkLst>
            <pc:docMk/>
            <pc:sldMk cId="2069014423" sldId="468"/>
            <ac:inkMk id="653" creationId="{9C853206-5D15-EBC6-7812-E2EBD57DCE18}"/>
          </ac:inkMkLst>
        </pc:inkChg>
        <pc:inkChg chg="add mod">
          <ac:chgData name="Dong Zheng" userId="3c181caca29f1aa3" providerId="LiveId" clId="{492A83FA-C9B7-4F21-AAB7-3FC494FED4A0}" dt="2022-06-27T10:58:20.513" v="1086"/>
          <ac:inkMkLst>
            <pc:docMk/>
            <pc:sldMk cId="2069014423" sldId="468"/>
            <ac:inkMk id="654" creationId="{FD84126E-B6B2-AFD3-A9D1-DECD92CC0415}"/>
          </ac:inkMkLst>
        </pc:inkChg>
        <pc:inkChg chg="add mod">
          <ac:chgData name="Dong Zheng" userId="3c181caca29f1aa3" providerId="LiveId" clId="{492A83FA-C9B7-4F21-AAB7-3FC494FED4A0}" dt="2022-06-27T10:58:20.513" v="1086"/>
          <ac:inkMkLst>
            <pc:docMk/>
            <pc:sldMk cId="2069014423" sldId="468"/>
            <ac:inkMk id="656" creationId="{9AD00B8F-2AA4-33FE-C778-FB4F30491630}"/>
          </ac:inkMkLst>
        </pc:inkChg>
        <pc:inkChg chg="add mod">
          <ac:chgData name="Dong Zheng" userId="3c181caca29f1aa3" providerId="LiveId" clId="{492A83FA-C9B7-4F21-AAB7-3FC494FED4A0}" dt="2022-06-27T10:58:20.513" v="1086"/>
          <ac:inkMkLst>
            <pc:docMk/>
            <pc:sldMk cId="2069014423" sldId="468"/>
            <ac:inkMk id="657" creationId="{5F4FEF0C-A9C6-EAD3-0951-A618D9D0FB90}"/>
          </ac:inkMkLst>
        </pc:inkChg>
        <pc:inkChg chg="add mod">
          <ac:chgData name="Dong Zheng" userId="3c181caca29f1aa3" providerId="LiveId" clId="{492A83FA-C9B7-4F21-AAB7-3FC494FED4A0}" dt="2022-06-27T10:58:20.513" v="1086"/>
          <ac:inkMkLst>
            <pc:docMk/>
            <pc:sldMk cId="2069014423" sldId="468"/>
            <ac:inkMk id="658" creationId="{8C6BDB12-7529-51E4-9104-67FF7BDB8854}"/>
          </ac:inkMkLst>
        </pc:inkChg>
        <pc:inkChg chg="add mod">
          <ac:chgData name="Dong Zheng" userId="3c181caca29f1aa3" providerId="LiveId" clId="{492A83FA-C9B7-4F21-AAB7-3FC494FED4A0}" dt="2022-06-27T10:58:29.492" v="1095"/>
          <ac:inkMkLst>
            <pc:docMk/>
            <pc:sldMk cId="2069014423" sldId="468"/>
            <ac:inkMk id="660" creationId="{E599C278-7E5A-4C5E-81AD-88E7C7B8504F}"/>
          </ac:inkMkLst>
        </pc:inkChg>
        <pc:inkChg chg="add mod">
          <ac:chgData name="Dong Zheng" userId="3c181caca29f1aa3" providerId="LiveId" clId="{492A83FA-C9B7-4F21-AAB7-3FC494FED4A0}" dt="2022-06-27T10:58:29.492" v="1095"/>
          <ac:inkMkLst>
            <pc:docMk/>
            <pc:sldMk cId="2069014423" sldId="468"/>
            <ac:inkMk id="661" creationId="{7C91E9A5-A3AD-53F7-9735-AAE840EE8474}"/>
          </ac:inkMkLst>
        </pc:inkChg>
        <pc:inkChg chg="add mod">
          <ac:chgData name="Dong Zheng" userId="3c181caca29f1aa3" providerId="LiveId" clId="{492A83FA-C9B7-4F21-AAB7-3FC494FED4A0}" dt="2022-06-27T10:58:29.492" v="1095"/>
          <ac:inkMkLst>
            <pc:docMk/>
            <pc:sldMk cId="2069014423" sldId="468"/>
            <ac:inkMk id="663" creationId="{180A8518-AF77-CC66-3A64-19DBBBBDE48A}"/>
          </ac:inkMkLst>
        </pc:inkChg>
        <pc:inkChg chg="add mod">
          <ac:chgData name="Dong Zheng" userId="3c181caca29f1aa3" providerId="LiveId" clId="{492A83FA-C9B7-4F21-AAB7-3FC494FED4A0}" dt="2022-06-27T10:58:29.492" v="1095"/>
          <ac:inkMkLst>
            <pc:docMk/>
            <pc:sldMk cId="2069014423" sldId="468"/>
            <ac:inkMk id="664" creationId="{E93F8751-2423-7BE1-F48D-68FBFE2D8BBD}"/>
          </ac:inkMkLst>
        </pc:inkChg>
        <pc:inkChg chg="add mod">
          <ac:chgData name="Dong Zheng" userId="3c181caca29f1aa3" providerId="LiveId" clId="{492A83FA-C9B7-4F21-AAB7-3FC494FED4A0}" dt="2022-06-27T10:58:29.492" v="1095"/>
          <ac:inkMkLst>
            <pc:docMk/>
            <pc:sldMk cId="2069014423" sldId="468"/>
            <ac:inkMk id="665" creationId="{9078C78F-52B3-0747-A63D-05A83066C0CA}"/>
          </ac:inkMkLst>
        </pc:inkChg>
        <pc:inkChg chg="add mod">
          <ac:chgData name="Dong Zheng" userId="3c181caca29f1aa3" providerId="LiveId" clId="{492A83FA-C9B7-4F21-AAB7-3FC494FED4A0}" dt="2022-06-27T10:58:29.492" v="1095"/>
          <ac:inkMkLst>
            <pc:docMk/>
            <pc:sldMk cId="2069014423" sldId="468"/>
            <ac:inkMk id="666" creationId="{3F4372AD-BF01-8A36-8A6A-C35CF60563A5}"/>
          </ac:inkMkLst>
        </pc:inkChg>
        <pc:inkChg chg="add mod">
          <ac:chgData name="Dong Zheng" userId="3c181caca29f1aa3" providerId="LiveId" clId="{492A83FA-C9B7-4F21-AAB7-3FC494FED4A0}" dt="2022-06-27T10:58:29.492" v="1095"/>
          <ac:inkMkLst>
            <pc:docMk/>
            <pc:sldMk cId="2069014423" sldId="468"/>
            <ac:inkMk id="667" creationId="{662D12CF-EDC7-E35F-F4A6-A6473E0E6D78}"/>
          </ac:inkMkLst>
        </pc:inkChg>
        <pc:inkChg chg="add mod">
          <ac:chgData name="Dong Zheng" userId="3c181caca29f1aa3" providerId="LiveId" clId="{492A83FA-C9B7-4F21-AAB7-3FC494FED4A0}" dt="2022-06-27T10:58:35.303" v="1109"/>
          <ac:inkMkLst>
            <pc:docMk/>
            <pc:sldMk cId="2069014423" sldId="468"/>
            <ac:inkMk id="669" creationId="{D794E0B6-070D-A404-76DA-9D44D75942BC}"/>
          </ac:inkMkLst>
        </pc:inkChg>
        <pc:inkChg chg="add mod">
          <ac:chgData name="Dong Zheng" userId="3c181caca29f1aa3" providerId="LiveId" clId="{492A83FA-C9B7-4F21-AAB7-3FC494FED4A0}" dt="2022-06-27T10:58:35.303" v="1109"/>
          <ac:inkMkLst>
            <pc:docMk/>
            <pc:sldMk cId="2069014423" sldId="468"/>
            <ac:inkMk id="670" creationId="{6B73E05F-3670-F029-F46F-BC4F0D0BBBBA}"/>
          </ac:inkMkLst>
        </pc:inkChg>
        <pc:inkChg chg="add mod">
          <ac:chgData name="Dong Zheng" userId="3c181caca29f1aa3" providerId="LiveId" clId="{492A83FA-C9B7-4F21-AAB7-3FC494FED4A0}" dt="2022-06-27T10:58:35.303" v="1109"/>
          <ac:inkMkLst>
            <pc:docMk/>
            <pc:sldMk cId="2069014423" sldId="468"/>
            <ac:inkMk id="671" creationId="{7F28927E-AD90-923C-1E57-C2900FD2F5E9}"/>
          </ac:inkMkLst>
        </pc:inkChg>
        <pc:inkChg chg="add mod">
          <ac:chgData name="Dong Zheng" userId="3c181caca29f1aa3" providerId="LiveId" clId="{492A83FA-C9B7-4F21-AAB7-3FC494FED4A0}" dt="2022-06-27T10:58:35.303" v="1109"/>
          <ac:inkMkLst>
            <pc:docMk/>
            <pc:sldMk cId="2069014423" sldId="468"/>
            <ac:inkMk id="672" creationId="{8F261D40-E47E-65AC-B9D0-4299ADA30BBB}"/>
          </ac:inkMkLst>
        </pc:inkChg>
        <pc:inkChg chg="add mod">
          <ac:chgData name="Dong Zheng" userId="3c181caca29f1aa3" providerId="LiveId" clId="{492A83FA-C9B7-4F21-AAB7-3FC494FED4A0}" dt="2022-06-27T10:58:35.303" v="1109"/>
          <ac:inkMkLst>
            <pc:docMk/>
            <pc:sldMk cId="2069014423" sldId="468"/>
            <ac:inkMk id="673" creationId="{D3D72BD2-A922-15BF-32DE-0FA7E2994C67}"/>
          </ac:inkMkLst>
        </pc:inkChg>
        <pc:inkChg chg="add mod">
          <ac:chgData name="Dong Zheng" userId="3c181caca29f1aa3" providerId="LiveId" clId="{492A83FA-C9B7-4F21-AAB7-3FC494FED4A0}" dt="2022-06-27T10:58:35.303" v="1109"/>
          <ac:inkMkLst>
            <pc:docMk/>
            <pc:sldMk cId="2069014423" sldId="468"/>
            <ac:inkMk id="674" creationId="{3A87530F-8537-0C95-F2E5-E1F09FD84CC4}"/>
          </ac:inkMkLst>
        </pc:inkChg>
        <pc:inkChg chg="add mod">
          <ac:chgData name="Dong Zheng" userId="3c181caca29f1aa3" providerId="LiveId" clId="{492A83FA-C9B7-4F21-AAB7-3FC494FED4A0}" dt="2022-06-27T10:58:35.303" v="1109"/>
          <ac:inkMkLst>
            <pc:docMk/>
            <pc:sldMk cId="2069014423" sldId="468"/>
            <ac:inkMk id="675" creationId="{8E7485B2-138A-5DA4-55A9-048316CC26FC}"/>
          </ac:inkMkLst>
        </pc:inkChg>
        <pc:inkChg chg="add mod">
          <ac:chgData name="Dong Zheng" userId="3c181caca29f1aa3" providerId="LiveId" clId="{492A83FA-C9B7-4F21-AAB7-3FC494FED4A0}" dt="2022-06-27T10:58:35.303" v="1109"/>
          <ac:inkMkLst>
            <pc:docMk/>
            <pc:sldMk cId="2069014423" sldId="468"/>
            <ac:inkMk id="676" creationId="{67DC3BD8-E4F0-6383-E4BE-057708E609D8}"/>
          </ac:inkMkLst>
        </pc:inkChg>
        <pc:inkChg chg="add mod">
          <ac:chgData name="Dong Zheng" userId="3c181caca29f1aa3" providerId="LiveId" clId="{492A83FA-C9B7-4F21-AAB7-3FC494FED4A0}" dt="2022-06-27T10:58:35.303" v="1109"/>
          <ac:inkMkLst>
            <pc:docMk/>
            <pc:sldMk cId="2069014423" sldId="468"/>
            <ac:inkMk id="677" creationId="{EE1158AD-1050-AEC8-7DD3-ED620602F617}"/>
          </ac:inkMkLst>
        </pc:inkChg>
        <pc:inkChg chg="add">
          <ac:chgData name="Dong Zheng" userId="3c181caca29f1aa3" providerId="LiveId" clId="{492A83FA-C9B7-4F21-AAB7-3FC494FED4A0}" dt="2022-06-27T10:58:33.429" v="1105" actId="9405"/>
          <ac:inkMkLst>
            <pc:docMk/>
            <pc:sldMk cId="2069014423" sldId="468"/>
            <ac:inkMk id="678" creationId="{C0726821-9C81-8646-86E2-8BF12CF5F1D8}"/>
          </ac:inkMkLst>
        </pc:inkChg>
        <pc:inkChg chg="add mod">
          <ac:chgData name="Dong Zheng" userId="3c181caca29f1aa3" providerId="LiveId" clId="{492A83FA-C9B7-4F21-AAB7-3FC494FED4A0}" dt="2022-06-27T10:58:35.303" v="1109"/>
          <ac:inkMkLst>
            <pc:docMk/>
            <pc:sldMk cId="2069014423" sldId="468"/>
            <ac:inkMk id="679" creationId="{F6F396B6-C0E6-8180-7E3C-D53FACE86016}"/>
          </ac:inkMkLst>
        </pc:inkChg>
        <pc:inkChg chg="add mod">
          <ac:chgData name="Dong Zheng" userId="3c181caca29f1aa3" providerId="LiveId" clId="{492A83FA-C9B7-4F21-AAB7-3FC494FED4A0}" dt="2022-06-27T10:58:35.303" v="1109"/>
          <ac:inkMkLst>
            <pc:docMk/>
            <pc:sldMk cId="2069014423" sldId="468"/>
            <ac:inkMk id="680" creationId="{0D77667F-9847-A07C-B690-075C66EB4787}"/>
          </ac:inkMkLst>
        </pc:inkChg>
        <pc:inkChg chg="add mod">
          <ac:chgData name="Dong Zheng" userId="3c181caca29f1aa3" providerId="LiveId" clId="{492A83FA-C9B7-4F21-AAB7-3FC494FED4A0}" dt="2022-06-27T10:58:35.303" v="1109"/>
          <ac:inkMkLst>
            <pc:docMk/>
            <pc:sldMk cId="2069014423" sldId="468"/>
            <ac:inkMk id="681" creationId="{A2F59A3A-5039-6AFD-5F90-B2BFF148E7FF}"/>
          </ac:inkMkLst>
        </pc:inkChg>
        <pc:inkChg chg="add mod">
          <ac:chgData name="Dong Zheng" userId="3c181caca29f1aa3" providerId="LiveId" clId="{492A83FA-C9B7-4F21-AAB7-3FC494FED4A0}" dt="2022-06-27T10:58:49.968" v="1116"/>
          <ac:inkMkLst>
            <pc:docMk/>
            <pc:sldMk cId="2069014423" sldId="468"/>
            <ac:inkMk id="684" creationId="{08AC8774-0272-2A0B-DF59-9B47E7862158}"/>
          </ac:inkMkLst>
        </pc:inkChg>
        <pc:inkChg chg="add mod">
          <ac:chgData name="Dong Zheng" userId="3c181caca29f1aa3" providerId="LiveId" clId="{492A83FA-C9B7-4F21-AAB7-3FC494FED4A0}" dt="2022-06-27T10:58:49.968" v="1116"/>
          <ac:inkMkLst>
            <pc:docMk/>
            <pc:sldMk cId="2069014423" sldId="468"/>
            <ac:inkMk id="685" creationId="{55C8127C-EB10-B31C-1626-E7C673C44FC7}"/>
          </ac:inkMkLst>
        </pc:inkChg>
        <pc:inkChg chg="add mod">
          <ac:chgData name="Dong Zheng" userId="3c181caca29f1aa3" providerId="LiveId" clId="{492A83FA-C9B7-4F21-AAB7-3FC494FED4A0}" dt="2022-06-27T10:58:49.968" v="1116"/>
          <ac:inkMkLst>
            <pc:docMk/>
            <pc:sldMk cId="2069014423" sldId="468"/>
            <ac:inkMk id="686" creationId="{04CCBAD1-B42E-F16C-DF08-65F1C86FC876}"/>
          </ac:inkMkLst>
        </pc:inkChg>
        <pc:inkChg chg="add mod">
          <ac:chgData name="Dong Zheng" userId="3c181caca29f1aa3" providerId="LiveId" clId="{492A83FA-C9B7-4F21-AAB7-3FC494FED4A0}" dt="2022-06-27T10:58:49.968" v="1116"/>
          <ac:inkMkLst>
            <pc:docMk/>
            <pc:sldMk cId="2069014423" sldId="468"/>
            <ac:inkMk id="687" creationId="{6EE781EB-7B98-6CE3-738C-D925E3347818}"/>
          </ac:inkMkLst>
        </pc:inkChg>
        <pc:inkChg chg="add mod">
          <ac:chgData name="Dong Zheng" userId="3c181caca29f1aa3" providerId="LiveId" clId="{492A83FA-C9B7-4F21-AAB7-3FC494FED4A0}" dt="2022-06-27T10:58:49.968" v="1116"/>
          <ac:inkMkLst>
            <pc:docMk/>
            <pc:sldMk cId="2069014423" sldId="468"/>
            <ac:inkMk id="688" creationId="{D02C3ACA-12CD-F909-F8E9-737E93999CB1}"/>
          </ac:inkMkLst>
        </pc:inkChg>
        <pc:inkChg chg="add mod">
          <ac:chgData name="Dong Zheng" userId="3c181caca29f1aa3" providerId="LiveId" clId="{492A83FA-C9B7-4F21-AAB7-3FC494FED4A0}" dt="2022-06-27T10:58:49.968" v="1116"/>
          <ac:inkMkLst>
            <pc:docMk/>
            <pc:sldMk cId="2069014423" sldId="468"/>
            <ac:inkMk id="689" creationId="{4BF22D00-6F3E-984A-F23A-B16BDCB23CEB}"/>
          </ac:inkMkLst>
        </pc:inkChg>
        <pc:inkChg chg="add mod">
          <ac:chgData name="Dong Zheng" userId="3c181caca29f1aa3" providerId="LiveId" clId="{492A83FA-C9B7-4F21-AAB7-3FC494FED4A0}" dt="2022-06-27T10:58:58.780" v="1126"/>
          <ac:inkMkLst>
            <pc:docMk/>
            <pc:sldMk cId="2069014423" sldId="468"/>
            <ac:inkMk id="691" creationId="{DED7DB0D-DC0C-733D-ED6C-2EC5F5A4AE45}"/>
          </ac:inkMkLst>
        </pc:inkChg>
        <pc:inkChg chg="add mod">
          <ac:chgData name="Dong Zheng" userId="3c181caca29f1aa3" providerId="LiveId" clId="{492A83FA-C9B7-4F21-AAB7-3FC494FED4A0}" dt="2022-06-27T10:58:58.780" v="1126"/>
          <ac:inkMkLst>
            <pc:docMk/>
            <pc:sldMk cId="2069014423" sldId="468"/>
            <ac:inkMk id="692" creationId="{23B33997-86F1-7341-3D5D-10BCC3BAB37A}"/>
          </ac:inkMkLst>
        </pc:inkChg>
        <pc:inkChg chg="add mod">
          <ac:chgData name="Dong Zheng" userId="3c181caca29f1aa3" providerId="LiveId" clId="{492A83FA-C9B7-4F21-AAB7-3FC494FED4A0}" dt="2022-06-27T10:58:58.780" v="1126"/>
          <ac:inkMkLst>
            <pc:docMk/>
            <pc:sldMk cId="2069014423" sldId="468"/>
            <ac:inkMk id="693" creationId="{D9DBB1DA-2C63-0ABC-CB66-120C6615B744}"/>
          </ac:inkMkLst>
        </pc:inkChg>
        <pc:inkChg chg="add mod">
          <ac:chgData name="Dong Zheng" userId="3c181caca29f1aa3" providerId="LiveId" clId="{492A83FA-C9B7-4F21-AAB7-3FC494FED4A0}" dt="2022-06-27T10:58:58.780" v="1126"/>
          <ac:inkMkLst>
            <pc:docMk/>
            <pc:sldMk cId="2069014423" sldId="468"/>
            <ac:inkMk id="694" creationId="{A77AD759-0183-F95B-0B3F-A264139E19EF}"/>
          </ac:inkMkLst>
        </pc:inkChg>
        <pc:inkChg chg="add mod">
          <ac:chgData name="Dong Zheng" userId="3c181caca29f1aa3" providerId="LiveId" clId="{492A83FA-C9B7-4F21-AAB7-3FC494FED4A0}" dt="2022-06-27T10:58:58.780" v="1126"/>
          <ac:inkMkLst>
            <pc:docMk/>
            <pc:sldMk cId="2069014423" sldId="468"/>
            <ac:inkMk id="695" creationId="{75B52E89-DAB5-AE0E-69AD-1BA9B4912D9E}"/>
          </ac:inkMkLst>
        </pc:inkChg>
        <pc:inkChg chg="add mod">
          <ac:chgData name="Dong Zheng" userId="3c181caca29f1aa3" providerId="LiveId" clId="{492A83FA-C9B7-4F21-AAB7-3FC494FED4A0}" dt="2022-06-27T10:58:58.780" v="1126"/>
          <ac:inkMkLst>
            <pc:docMk/>
            <pc:sldMk cId="2069014423" sldId="468"/>
            <ac:inkMk id="696" creationId="{0F09C38C-84D0-77D1-982B-F6D97AE4B2C0}"/>
          </ac:inkMkLst>
        </pc:inkChg>
        <pc:inkChg chg="add mod">
          <ac:chgData name="Dong Zheng" userId="3c181caca29f1aa3" providerId="LiveId" clId="{492A83FA-C9B7-4F21-AAB7-3FC494FED4A0}" dt="2022-06-27T10:58:58.780" v="1126"/>
          <ac:inkMkLst>
            <pc:docMk/>
            <pc:sldMk cId="2069014423" sldId="468"/>
            <ac:inkMk id="698" creationId="{2958189E-B572-CB9A-3E77-9E7153DD4465}"/>
          </ac:inkMkLst>
        </pc:inkChg>
        <pc:inkChg chg="add mod">
          <ac:chgData name="Dong Zheng" userId="3c181caca29f1aa3" providerId="LiveId" clId="{492A83FA-C9B7-4F21-AAB7-3FC494FED4A0}" dt="2022-06-27T10:58:58.780" v="1126"/>
          <ac:inkMkLst>
            <pc:docMk/>
            <pc:sldMk cId="2069014423" sldId="468"/>
            <ac:inkMk id="699" creationId="{E3A812F8-D921-6E63-81AB-FCA9A54C09B2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01" creationId="{5F29EFFD-A6FD-E11C-63F3-661445247B3B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02" creationId="{1E58E466-F425-A945-2797-D44349962C38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03" creationId="{270765D4-7294-F91E-926F-D6FD00103C79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04" creationId="{C69CBD44-FB0E-B7C3-F888-32F151E0A93E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05" creationId="{B8A408AB-1BFC-97E9-18F1-006FB4872FA1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06" creationId="{2243ACF3-4FDB-B64B-6B85-E734A02C46DF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07" creationId="{9C47991D-D764-C02B-29A4-DE8221B1A6CA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08" creationId="{1C3E0940-299C-9AE6-965A-12A197C54170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09" creationId="{60D32D35-E6EC-DE21-FBEC-15D9CD514D46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10" creationId="{3B853F41-A899-D0DB-ECF5-D49F92C98872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11" creationId="{484EDA27-6CF1-20BE-D2A4-89CDC4EBD3B1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12" creationId="{0ABD2B9E-B8A3-5DF8-A292-E9920E9BD544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13" creationId="{52AD5E5F-E314-D251-519C-2DBE6A40F7FB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14" creationId="{794783F6-0182-5DE1-0CD7-E48BB0554BED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16" creationId="{03A921A7-77E5-0701-EFB4-B965C5DB9B97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17" creationId="{E4F465AE-F3AF-EC1D-569A-9E0427F1ADF9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18" creationId="{FF45A1A6-2179-80E6-5F1A-9A26B666B8CA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19" creationId="{ED61A361-BC79-A081-9BC2-E09D068F2624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20" creationId="{2D593A6E-42DF-D915-AD33-6402D86CDDFB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21" creationId="{79F1FBE1-2730-C547-4487-A2B700DAD186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22" creationId="{927E79F0-F283-1619-9CF5-5EF00D61E860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23" creationId="{4F53CFCF-D0AD-A744-ECB6-BCC40E1DC72B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24" creationId="{FAD44361-B8B7-1D98-1920-6809235B7228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25" creationId="{916DBEAD-8C48-9C22-94A6-2F0CA3A35C5D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26" creationId="{12177EB8-8864-A96C-D300-8CDD0CBC67C2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27" creationId="{178B5024-7498-A50C-4210-3DD66CF4D8F6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28" creationId="{494D1AAE-589A-0C32-D78B-6B73844C1A91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29" creationId="{EB414B9D-45A2-963F-8CFA-531D3169D1FC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30" creationId="{14B7900A-0D2E-D1EE-E7EA-96268EF16CEB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31" creationId="{C4124758-CAD1-30C2-EDF5-16D18463BF0A}"/>
          </ac:inkMkLst>
        </pc:inkChg>
        <pc:inkChg chg="add mod">
          <ac:chgData name="Dong Zheng" userId="3c181caca29f1aa3" providerId="LiveId" clId="{492A83FA-C9B7-4F21-AAB7-3FC494FED4A0}" dt="2022-06-27T10:59:30.478" v="1159"/>
          <ac:inkMkLst>
            <pc:docMk/>
            <pc:sldMk cId="2069014423" sldId="468"/>
            <ac:inkMk id="732" creationId="{AC22B20F-6E8B-B51F-C5BE-752D6096A78F}"/>
          </ac:inkMkLst>
        </pc:inkChg>
        <pc:inkChg chg="add mod">
          <ac:chgData name="Dong Zheng" userId="3c181caca29f1aa3" providerId="LiveId" clId="{492A83FA-C9B7-4F21-AAB7-3FC494FED4A0}" dt="2022-06-27T10:59:59.780" v="1183"/>
          <ac:inkMkLst>
            <pc:docMk/>
            <pc:sldMk cId="2069014423" sldId="468"/>
            <ac:inkMk id="734" creationId="{7F175648-19E0-405C-31D1-E50A445327CF}"/>
          </ac:inkMkLst>
        </pc:inkChg>
        <pc:inkChg chg="add mod">
          <ac:chgData name="Dong Zheng" userId="3c181caca29f1aa3" providerId="LiveId" clId="{492A83FA-C9B7-4F21-AAB7-3FC494FED4A0}" dt="2022-06-27T10:59:59.780" v="1183"/>
          <ac:inkMkLst>
            <pc:docMk/>
            <pc:sldMk cId="2069014423" sldId="468"/>
            <ac:inkMk id="735" creationId="{BBF0219E-FF55-826E-34C8-B67B4E54B7D7}"/>
          </ac:inkMkLst>
        </pc:inkChg>
        <pc:inkChg chg="add mod">
          <ac:chgData name="Dong Zheng" userId="3c181caca29f1aa3" providerId="LiveId" clId="{492A83FA-C9B7-4F21-AAB7-3FC494FED4A0}" dt="2022-06-27T10:59:59.780" v="1183"/>
          <ac:inkMkLst>
            <pc:docMk/>
            <pc:sldMk cId="2069014423" sldId="468"/>
            <ac:inkMk id="736" creationId="{E9AB809E-91E0-5A12-CE93-61276FF9883C}"/>
          </ac:inkMkLst>
        </pc:inkChg>
        <pc:inkChg chg="add mod">
          <ac:chgData name="Dong Zheng" userId="3c181caca29f1aa3" providerId="LiveId" clId="{492A83FA-C9B7-4F21-AAB7-3FC494FED4A0}" dt="2022-06-27T10:59:59.780" v="1183"/>
          <ac:inkMkLst>
            <pc:docMk/>
            <pc:sldMk cId="2069014423" sldId="468"/>
            <ac:inkMk id="737" creationId="{00876F75-2571-8B6A-C901-432A8CB9BED2}"/>
          </ac:inkMkLst>
        </pc:inkChg>
        <pc:inkChg chg="add mod">
          <ac:chgData name="Dong Zheng" userId="3c181caca29f1aa3" providerId="LiveId" clId="{492A83FA-C9B7-4F21-AAB7-3FC494FED4A0}" dt="2022-06-27T10:59:59.780" v="1183"/>
          <ac:inkMkLst>
            <pc:docMk/>
            <pc:sldMk cId="2069014423" sldId="468"/>
            <ac:inkMk id="738" creationId="{5D9D9CBE-BE4D-BB85-6955-7D902E2B1527}"/>
          </ac:inkMkLst>
        </pc:inkChg>
        <pc:inkChg chg="add mod">
          <ac:chgData name="Dong Zheng" userId="3c181caca29f1aa3" providerId="LiveId" clId="{492A83FA-C9B7-4F21-AAB7-3FC494FED4A0}" dt="2022-06-27T10:59:59.780" v="1183"/>
          <ac:inkMkLst>
            <pc:docMk/>
            <pc:sldMk cId="2069014423" sldId="468"/>
            <ac:inkMk id="740" creationId="{611444FE-DD9A-8D87-21A4-8E34614C424E}"/>
          </ac:inkMkLst>
        </pc:inkChg>
        <pc:inkChg chg="add mod">
          <ac:chgData name="Dong Zheng" userId="3c181caca29f1aa3" providerId="LiveId" clId="{492A83FA-C9B7-4F21-AAB7-3FC494FED4A0}" dt="2022-06-27T10:59:59.780" v="1183"/>
          <ac:inkMkLst>
            <pc:docMk/>
            <pc:sldMk cId="2069014423" sldId="468"/>
            <ac:inkMk id="741" creationId="{D62DA970-60AA-9E92-570E-3889074305A4}"/>
          </ac:inkMkLst>
        </pc:inkChg>
        <pc:inkChg chg="add mod">
          <ac:chgData name="Dong Zheng" userId="3c181caca29f1aa3" providerId="LiveId" clId="{492A83FA-C9B7-4F21-AAB7-3FC494FED4A0}" dt="2022-06-27T10:59:59.780" v="1183"/>
          <ac:inkMkLst>
            <pc:docMk/>
            <pc:sldMk cId="2069014423" sldId="468"/>
            <ac:inkMk id="742" creationId="{BD34322F-651C-8D11-7E56-7CA6BD658ED2}"/>
          </ac:inkMkLst>
        </pc:inkChg>
        <pc:inkChg chg="add mod">
          <ac:chgData name="Dong Zheng" userId="3c181caca29f1aa3" providerId="LiveId" clId="{492A83FA-C9B7-4F21-AAB7-3FC494FED4A0}" dt="2022-06-27T10:59:59.780" v="1183"/>
          <ac:inkMkLst>
            <pc:docMk/>
            <pc:sldMk cId="2069014423" sldId="468"/>
            <ac:inkMk id="743" creationId="{216D68F3-E001-C4C3-1456-2026BDEC94D1}"/>
          </ac:inkMkLst>
        </pc:inkChg>
        <pc:inkChg chg="add mod">
          <ac:chgData name="Dong Zheng" userId="3c181caca29f1aa3" providerId="LiveId" clId="{492A83FA-C9B7-4F21-AAB7-3FC494FED4A0}" dt="2022-06-27T10:59:59.780" v="1183"/>
          <ac:inkMkLst>
            <pc:docMk/>
            <pc:sldMk cId="2069014423" sldId="468"/>
            <ac:inkMk id="744" creationId="{F248CAB1-691E-3E2E-D5A7-35A795F77BAA}"/>
          </ac:inkMkLst>
        </pc:inkChg>
        <pc:inkChg chg="add mod">
          <ac:chgData name="Dong Zheng" userId="3c181caca29f1aa3" providerId="LiveId" clId="{492A83FA-C9B7-4F21-AAB7-3FC494FED4A0}" dt="2022-06-27T10:59:59.780" v="1183"/>
          <ac:inkMkLst>
            <pc:docMk/>
            <pc:sldMk cId="2069014423" sldId="468"/>
            <ac:inkMk id="745" creationId="{3DDD6A57-16BD-9AD9-A1D4-DEDD41CE751D}"/>
          </ac:inkMkLst>
        </pc:inkChg>
        <pc:inkChg chg="add mod">
          <ac:chgData name="Dong Zheng" userId="3c181caca29f1aa3" providerId="LiveId" clId="{492A83FA-C9B7-4F21-AAB7-3FC494FED4A0}" dt="2022-06-27T10:59:59.780" v="1183"/>
          <ac:inkMkLst>
            <pc:docMk/>
            <pc:sldMk cId="2069014423" sldId="468"/>
            <ac:inkMk id="746" creationId="{2C8F6282-F9CC-47D6-4790-B8728C469405}"/>
          </ac:inkMkLst>
        </pc:inkChg>
        <pc:inkChg chg="add mod">
          <ac:chgData name="Dong Zheng" userId="3c181caca29f1aa3" providerId="LiveId" clId="{492A83FA-C9B7-4F21-AAB7-3FC494FED4A0}" dt="2022-06-27T10:59:59.780" v="1183"/>
          <ac:inkMkLst>
            <pc:docMk/>
            <pc:sldMk cId="2069014423" sldId="468"/>
            <ac:inkMk id="747" creationId="{A3531B9B-70B9-D252-170D-97BE41511ECB}"/>
          </ac:inkMkLst>
        </pc:inkChg>
        <pc:inkChg chg="add mod">
          <ac:chgData name="Dong Zheng" userId="3c181caca29f1aa3" providerId="LiveId" clId="{492A83FA-C9B7-4F21-AAB7-3FC494FED4A0}" dt="2022-06-27T10:59:59.780" v="1183"/>
          <ac:inkMkLst>
            <pc:docMk/>
            <pc:sldMk cId="2069014423" sldId="468"/>
            <ac:inkMk id="748" creationId="{A8D620CA-4C5A-E3BA-D947-9C7D8268D4D6}"/>
          </ac:inkMkLst>
        </pc:inkChg>
        <pc:inkChg chg="add mod">
          <ac:chgData name="Dong Zheng" userId="3c181caca29f1aa3" providerId="LiveId" clId="{492A83FA-C9B7-4F21-AAB7-3FC494FED4A0}" dt="2022-06-27T10:59:59.780" v="1183"/>
          <ac:inkMkLst>
            <pc:docMk/>
            <pc:sldMk cId="2069014423" sldId="468"/>
            <ac:inkMk id="749" creationId="{16694980-9729-61FD-DFF8-275995006E9F}"/>
          </ac:inkMkLst>
        </pc:inkChg>
        <pc:inkChg chg="add mod">
          <ac:chgData name="Dong Zheng" userId="3c181caca29f1aa3" providerId="LiveId" clId="{492A83FA-C9B7-4F21-AAB7-3FC494FED4A0}" dt="2022-06-27T10:59:59.780" v="1183"/>
          <ac:inkMkLst>
            <pc:docMk/>
            <pc:sldMk cId="2069014423" sldId="468"/>
            <ac:inkMk id="750" creationId="{75ADD4EC-8082-0AA0-8E48-709FC708DC19}"/>
          </ac:inkMkLst>
        </pc:inkChg>
        <pc:inkChg chg="add mod">
          <ac:chgData name="Dong Zheng" userId="3c181caca29f1aa3" providerId="LiveId" clId="{492A83FA-C9B7-4F21-AAB7-3FC494FED4A0}" dt="2022-06-27T10:59:59.780" v="1183"/>
          <ac:inkMkLst>
            <pc:docMk/>
            <pc:sldMk cId="2069014423" sldId="468"/>
            <ac:inkMk id="751" creationId="{DA685618-33D7-663D-EC74-BCDE595661B4}"/>
          </ac:inkMkLst>
        </pc:inkChg>
        <pc:inkChg chg="add mod">
          <ac:chgData name="Dong Zheng" userId="3c181caca29f1aa3" providerId="LiveId" clId="{492A83FA-C9B7-4F21-AAB7-3FC494FED4A0}" dt="2022-06-27T10:59:59.780" v="1183"/>
          <ac:inkMkLst>
            <pc:docMk/>
            <pc:sldMk cId="2069014423" sldId="468"/>
            <ac:inkMk id="752" creationId="{B5C83AE2-B1DE-C436-90F1-FA4420423880}"/>
          </ac:inkMkLst>
        </pc:inkChg>
        <pc:inkChg chg="add mod">
          <ac:chgData name="Dong Zheng" userId="3c181caca29f1aa3" providerId="LiveId" clId="{492A83FA-C9B7-4F21-AAB7-3FC494FED4A0}" dt="2022-06-27T10:59:59.780" v="1183"/>
          <ac:inkMkLst>
            <pc:docMk/>
            <pc:sldMk cId="2069014423" sldId="468"/>
            <ac:inkMk id="753" creationId="{777086E6-C926-636C-9D45-EEBEE2496650}"/>
          </ac:inkMkLst>
        </pc:inkChg>
        <pc:inkChg chg="add mod">
          <ac:chgData name="Dong Zheng" userId="3c181caca29f1aa3" providerId="LiveId" clId="{492A83FA-C9B7-4F21-AAB7-3FC494FED4A0}" dt="2022-06-27T10:59:59.780" v="1183"/>
          <ac:inkMkLst>
            <pc:docMk/>
            <pc:sldMk cId="2069014423" sldId="468"/>
            <ac:inkMk id="754" creationId="{493AAFE8-6FB6-66CB-0E36-653CC758704C}"/>
          </ac:inkMkLst>
        </pc:inkChg>
        <pc:inkChg chg="add mod">
          <ac:chgData name="Dong Zheng" userId="3c181caca29f1aa3" providerId="LiveId" clId="{492A83FA-C9B7-4F21-AAB7-3FC494FED4A0}" dt="2022-06-27T10:59:59.780" v="1183"/>
          <ac:inkMkLst>
            <pc:docMk/>
            <pc:sldMk cId="2069014423" sldId="468"/>
            <ac:inkMk id="755" creationId="{D359B245-708D-2A54-209E-18131AE64FB2}"/>
          </ac:inkMkLst>
        </pc:inkChg>
        <pc:inkChg chg="add mod">
          <ac:chgData name="Dong Zheng" userId="3c181caca29f1aa3" providerId="LiveId" clId="{492A83FA-C9B7-4F21-AAB7-3FC494FED4A0}" dt="2022-06-27T10:59:59.780" v="1183"/>
          <ac:inkMkLst>
            <pc:docMk/>
            <pc:sldMk cId="2069014423" sldId="468"/>
            <ac:inkMk id="756" creationId="{828B6C69-F144-DDD7-D8F5-DE2952D43C57}"/>
          </ac:inkMkLst>
        </pc:inkChg>
      </pc:sldChg>
      <pc:sldChg chg="addSp delSp modSp new mod">
        <pc:chgData name="Dong Zheng" userId="3c181caca29f1aa3" providerId="LiveId" clId="{492A83FA-C9B7-4F21-AAB7-3FC494FED4A0}" dt="2022-06-27T11:07:53.323" v="1218" actId="20577"/>
        <pc:sldMkLst>
          <pc:docMk/>
          <pc:sldMk cId="416676110" sldId="469"/>
        </pc:sldMkLst>
        <pc:spChg chg="add mod">
          <ac:chgData name="Dong Zheng" userId="3c181caca29f1aa3" providerId="LiveId" clId="{492A83FA-C9B7-4F21-AAB7-3FC494FED4A0}" dt="2022-06-27T11:07:53.323" v="1218" actId="20577"/>
          <ac:spMkLst>
            <pc:docMk/>
            <pc:sldMk cId="416676110" sldId="469"/>
            <ac:spMk id="7" creationId="{A2042D5A-B5D5-549C-93A5-EB317F4FB4C2}"/>
          </ac:spMkLst>
        </pc:spChg>
        <pc:picChg chg="add mod">
          <ac:chgData name="Dong Zheng" userId="3c181caca29f1aa3" providerId="LiveId" clId="{492A83FA-C9B7-4F21-AAB7-3FC494FED4A0}" dt="2022-06-27T11:07:46.723" v="1193" actId="1076"/>
          <ac:picMkLst>
            <pc:docMk/>
            <pc:sldMk cId="416676110" sldId="469"/>
            <ac:picMk id="3" creationId="{32A9C71A-0ADD-17F6-8912-C0D6CC5BB462}"/>
          </ac:picMkLst>
        </pc:picChg>
        <pc:inkChg chg="add del">
          <ac:chgData name="Dong Zheng" userId="3c181caca29f1aa3" providerId="LiveId" clId="{492A83FA-C9B7-4F21-AAB7-3FC494FED4A0}" dt="2022-06-27T11:04:52.608" v="1191" actId="9405"/>
          <ac:inkMkLst>
            <pc:docMk/>
            <pc:sldMk cId="416676110" sldId="469"/>
            <ac:inkMk id="4" creationId="{B2B193B2-9E0C-143E-AEA9-4BEFB4A2EBAB}"/>
          </ac:inkMkLst>
        </pc:inkChg>
        <pc:inkChg chg="add del">
          <ac:chgData name="Dong Zheng" userId="3c181caca29f1aa3" providerId="LiveId" clId="{492A83FA-C9B7-4F21-AAB7-3FC494FED4A0}" dt="2022-06-27T11:04:52.287" v="1190" actId="9405"/>
          <ac:inkMkLst>
            <pc:docMk/>
            <pc:sldMk cId="416676110" sldId="469"/>
            <ac:inkMk id="5" creationId="{DD93120E-5B17-D8BD-657D-41699DF12B2F}"/>
          </ac:inkMkLst>
        </pc:inkChg>
        <pc:inkChg chg="add del">
          <ac:chgData name="Dong Zheng" userId="3c181caca29f1aa3" providerId="LiveId" clId="{492A83FA-C9B7-4F21-AAB7-3FC494FED4A0}" dt="2022-06-27T11:04:51.971" v="1189" actId="9405"/>
          <ac:inkMkLst>
            <pc:docMk/>
            <pc:sldMk cId="416676110" sldId="469"/>
            <ac:inkMk id="6" creationId="{3A0FFC8F-D797-C421-6F05-C8AA4B620A74}"/>
          </ac:inkMkLst>
        </pc:inkChg>
      </pc:sldChg>
      <pc:sldChg chg="del">
        <pc:chgData name="Dong Zheng" userId="3c181caca29f1aa3" providerId="LiveId" clId="{492A83FA-C9B7-4F21-AAB7-3FC494FED4A0}" dt="2022-06-27T08:40:01.265" v="0" actId="47"/>
        <pc:sldMkLst>
          <pc:docMk/>
          <pc:sldMk cId="3362597470" sldId="469"/>
        </pc:sldMkLst>
      </pc:sldChg>
      <pc:sldChg chg="addSp modSp new mod">
        <pc:chgData name="Dong Zheng" userId="3c181caca29f1aa3" providerId="LiveId" clId="{492A83FA-C9B7-4F21-AAB7-3FC494FED4A0}" dt="2022-06-27T11:20:51.568" v="1253" actId="20577"/>
        <pc:sldMkLst>
          <pc:docMk/>
          <pc:sldMk cId="3949099772" sldId="470"/>
        </pc:sldMkLst>
        <pc:spChg chg="add mod">
          <ac:chgData name="Dong Zheng" userId="3c181caca29f1aa3" providerId="LiveId" clId="{492A83FA-C9B7-4F21-AAB7-3FC494FED4A0}" dt="2022-06-27T11:20:51.568" v="1253" actId="20577"/>
          <ac:spMkLst>
            <pc:docMk/>
            <pc:sldMk cId="3949099772" sldId="470"/>
            <ac:spMk id="4" creationId="{DCB5D521-0ED3-9310-6EC8-518D01606714}"/>
          </ac:spMkLst>
        </pc:spChg>
        <pc:picChg chg="add mod">
          <ac:chgData name="Dong Zheng" userId="3c181caca29f1aa3" providerId="LiveId" clId="{492A83FA-C9B7-4F21-AAB7-3FC494FED4A0}" dt="2022-06-27T11:20:38.675" v="1224" actId="1076"/>
          <ac:picMkLst>
            <pc:docMk/>
            <pc:sldMk cId="3949099772" sldId="470"/>
            <ac:picMk id="3" creationId="{53F3DFAB-A8B4-ED7A-750F-6D46A299BE84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11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1 803 24575,'0'-1'0,"0"1"0,1-1 0,-1 0 0,1 0 0,-1 0 0,0 0 0,1 0 0,-1 0 0,1 1 0,0-1 0,-1 0 0,1 1 0,0-1 0,-1 0 0,1 1 0,0-1 0,0 1 0,0-1 0,-1 1 0,1-1 0,0 1 0,0-1 0,0 1 0,0 0 0,1 0 0,32-9 0,-18 5 0,31-10 0,0 3 0,95-12 0,-121 19 0,-1 0 0,34-12 0,-37 10 0,0 0 0,0 2 0,1 0 0,23-2 0,23 0 0,73-17 0,-8 1 0,-107 18 0,-1-1 0,29-10 0,-32 8 0,0 2 0,0 0 0,0 1 0,21-2 0,54-6 0,-59 7 0,41-3 0,-45 6 0,49-11 0,-11 2 0,61-13 0,-17-2 0,4 0 0,138-25 0,-225 45 0,43-15 0,5-1 0,49-5 0,26 1 0,-16-1 0,-107 20 0,0 1 0,57-4 0,-41 7 0,46-10 0,-24 3 0,61-14 0,-105 21 0,0 0 0,0-2 0,29-10 0,-31 8 0,-1 2 0,1 0 0,0 1 0,28-1 0,98-10 0,-66 4 0,-46 5 0,-1-1 0,1-2 0,-1-2 0,47-21 0,-29 12 0,-41 16 20,0 1 0,0 1 0,0 0 0,1 1 0,19 0 0,-21 1-232,1 0 0,-1-1-1,1-1 1,0 1 0,-1-2 0,11-3 0,-10 1-6614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12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 24575,'107'-2'0,"117"5"0,-218-3 0,-1 1 0,1-1 0,-1 1 0,0 0 0,0 1 0,1-1 0,-1 1 0,0 0 0,0 0 0,0 1 0,-1 0 0,1-1 0,-1 2 0,1-1 0,-1 0 0,0 1 0,0 0 0,0 0 0,-1 0 0,5 7 0,-3-2 0,-1 0 0,-1 0 0,0 1 0,0-1 0,0 1 0,-2 0 0,1-1 0,-1 1 0,0 0 0,-2 14 0,2 40 0,-5 102 0,3-157 0,-1-1 0,0 0 0,0 0 0,-1 0 0,0 0 0,-1-1 0,1 1 0,-1-1 0,-1 0 0,0 0 0,0 0 0,0-1 0,-1 0 0,-10 10 0,-9 6 0,-2-1 0,-38 22 0,32-21 0,8-9 0,-1 0 0,1-2 0,-2-1 0,1-1 0,-2-2 0,-28 5 0,33-6 0,23-6 0,-1 1 0,0-1 0,0 0 0,0 0 0,0 1 0,0-1 0,1 0 0,-1 0 0,0 0 0,0 0 0,0 0 0,0 0 0,0 0 0,0 0 0,0 0 0,0 0 0,0-1 0,0 1 0,1 0 0,-1-1 0,0 1 0,0 0 0,-1-2 0,2 2 0,0-1 0,0 0 0,0 0 0,0 1 0,0-1 0,0 0 0,0 0 0,0 0 0,0 1 0,1-1 0,-1 0 0,0 1 0,0-1 0,1 0 0,-1 0 0,0 1 0,1-1 0,-1 0 0,1 1 0,0-2 0,33-32 0,-16 25 0,0 1 0,0 0 0,0 1 0,1 1 0,0 1 0,0 1 0,1 0 0,-1 2 0,37-1 0,-46 2 0,76-10 0,-53 5 0,52-1 0,-55 7 0,0-1 0,0-1 0,42-9 0,162-23 0,-202 30 0,123-20 0,-98 12 0,14-1 0,-61 12-29,0 0 0,0-1-1,-1-1 1,1 1 0,-1-1 0,0-1-1,15-7 1,-2 0-1102,-7 5-5695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53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0 730 24575,'1'-2'0,"-1"0"0,1 0 0,-1 0 0,1 0 0,0 0 0,0 0 0,0 1 0,0-1 0,0 0 0,0 1 0,0-1 0,0 0 0,1 1 0,-1 0 0,0-1 0,4-1 0,34-24 0,-18 13 0,6-3 0,0 0 0,1 2 0,0 1 0,46-15 0,-6 2 0,226-96 0,-250 106 0,62-15 0,-62 20 0,69-29 0,-75 26 0,74-18 0,9-4 0,39-11 0,11-5 0,-151 45 0,0 0 0,0 2 0,37-7 0,70-12 0,-102 20-84,-1-2 1,0-1-1,44-21 0,-41 17-946,-12 6-5796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5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0 738 24575,'1'-2'0,"-1"0"0,1-1 0,-1 1 0,1 0 0,0 0 0,0 0 0,0-1 0,0 1 0,1 0 0,-1 0 0,0 0 0,1 1 0,0-1 0,-1 0 0,1 0 0,0 1 0,0-1 0,0 1 0,2-2 0,47-25 0,-35 20 0,65-25 0,-28 13 0,2-1 0,70-16 0,29-10 0,-118 35 0,45-9 0,2 0 0,146-55 0,-106 41 0,-79 25 0,0-3 0,64-28 0,-83 31 0,0 2 0,0 0 0,39-6 0,-40 10 0,1-2 0,-1-1 0,43-17 0,112-52 0,-94 40 0,-58 23 0,0 2 0,1 1 0,45-11 0,-29 12-45,-15 3-615,48-5 0,-55 10-6166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55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1 636 24575,'7'-1'0,"1"-1"0,-1 0 0,0 0 0,0 0 0,0-1 0,0 0 0,10-7 0,14-4 0,50-18 0,-20 7 0,105-28 0,-36 14 0,-26 6 0,207-68 0,-255 87 0,120-40 0,-121 35 0,69-14 0,39-13 0,-118 32 0,86-16 0,-43 12 0,-7 4 0,-52 11 0,-1-2 0,29-9 0,-29 6 0,1 2 0,50-5 0,22-4 0,-80 12-455,0 0 0,27 0 0,-27 2-6371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5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0 686 24575,'19'-1'0,"0"0"0,0-2 0,-1-1 0,36-11 0,84-38 0,29-8 0,-107 41 0,-1-3 0,62-34 0,-87 41 0,18-10 0,-14 7 0,56-21 0,60-26 0,-107 43 0,84-28 0,-64 21 0,-9 2 0,53-4 0,-66 20 0,57-22 0,-81 27 0,0 0 0,1 2 0,23-4 0,3 0 0,-19 4 0,-1 2 0,51 0 0,-51 3 0,-1-1 0,0-1 0,35-8 0,-19 3-1365,-24 4-5461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58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24575,'0'611'0,"1"-591"0,1-1 0,7 34 0,4 33 0,-13 14-1365,0-78-5461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59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2 24575,'-1'0'0,"-1"1"0,1-1 0,0 1 0,-1-1 0,1 1 0,0 0 0,0 0 0,0-1 0,0 1 0,-1 0 0,1 0 0,0 0 0,1 0 0,-1 0 0,0 1 0,0-1 0,0 0 0,0 2 0,-16 28 0,14-23 0,-5 9 0,2 1 0,0 0 0,1 0 0,0 1 0,2-1 0,0 1 0,1 0 0,1 0 0,1-1 0,2 21 0,-2-22 0,0-7 0,0-1 0,0 0 0,1 1 0,0-1 0,1 0 0,3 10 0,-4-16 0,1 0 0,0 1 0,0-1 0,0 0 0,0 0 0,1 0 0,-1 0 0,1 0 0,-1-1 0,1 1 0,0-1 0,0 0 0,1 1 0,-1-1 0,0-1 0,1 1 0,-1 0 0,6 1 0,3 1 0,0-1 0,0 0 0,0 0 0,0-1 0,1-1 0,-1 0 0,1 0 0,-1-1 0,1-1 0,-1 0 0,21-5 0,-26 4 0,0 0 0,0 0 0,0-1 0,0 0 0,-1 0 0,1 0 0,-1-1 0,0 0 0,0 0 0,0-1 0,-1 0 0,1 1 0,-1-2 0,0 1 0,-1-1 0,1 0 0,-1 0 0,0 0 0,-1 0 0,6-14 0,-4 6 0,0 0 0,-1-1 0,0 0 0,-1 0 0,-1 0 0,-1 0 0,0 0 0,-1-15 0,-1 23 0,0 1 0,0-1 0,-1 1 0,0-1 0,0 1 0,0 0 0,-1 0 0,0 0 0,0 0 0,-1 0 0,0 1 0,0-1 0,0 1 0,0 0 0,-1 1 0,0-1 0,0 1 0,0 0 0,-1 0 0,-7-5 0,-9-1-136,0 0-1,-1 2 1,0 0-1,0 2 1,-1 0-1,1 2 1,-1 0-1,0 2 0,-42 1 1,44 1-6690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00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 24575,'-3'73'0,"1"-45"0,1 0 0,1 0 0,2 0 0,6 38 0,-6-60 0,0 0 0,0 0 0,1 0 0,-1-1 0,1 1 0,1-1 0,-1 0 0,1 0 0,0 0 0,0 0 0,0-1 0,1 0 0,-1 0 0,1 0 0,0 0 0,0-1 0,1 1 0,-1-1 0,1-1 0,0 1 0,-1-1 0,1 0 0,0 0 0,0-1 0,12 2 0,8 0 0,1-1 0,0-1 0,0-1 0,42-6 0,-36 0 0,-1-1 0,0-1 0,-1-2 0,0-1 0,0-2 0,-1-1 0,31-19 0,-56 30 0,1-1 0,-1 0 0,0 0 0,-1 0 0,1 0 0,-1-1 0,1 0 0,-1 1 0,-1-2 0,1 1 0,-1 0 0,0-1 0,0 0 0,0 1 0,-1-1 0,0 0 0,1-8 0,-2 10 0,0-1 0,0 1 0,-1-1 0,0 0 0,0 1 0,-1-1 0,1 1 0,-1-1 0,0 1 0,0-1 0,0 1 0,0 0 0,-1 0 0,0-1 0,0 1 0,0 0 0,-1 0 0,1 1 0,-1-1 0,0 0 0,0 1 0,0 0 0,0 0 0,-5-4 0,-3 0 0,0 0 0,0 1 0,0 0 0,-1 0 0,0 1 0,0 1 0,0 0 0,-1 1 0,1 0 0,-24-1 0,-11 1 0,-77 6 0,34 0 0,-62-3-1365,130 0-5461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0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29 24575,'-2'39'0,"-9"56"0,5-66 0,3 1 0,0 0 0,3 52 0,1-75 0,0 0 0,0-1 0,1 1 0,0-1 0,0 0 0,0 0 0,1 0 0,0 0 0,0 0 0,0 0 0,1-1 0,0 1 0,0-1 0,1 0 0,-1 0 0,1-1 0,0 1 0,0-1 0,1 0 0,11 6 0,-6-4 0,1-1 0,0 0 0,1-1 0,-1-1 0,1 1 0,-1-2 0,1 0 0,0-1 0,22 0 0,-13-1 0,-2 1 0,-1-1 0,1-2 0,0 0 0,33-8 0,-48 9 0,-1 0 0,0-1 0,0 1 0,0-1 0,0 0 0,0 0 0,-1-1 0,1 1 0,0-1 0,-1 0 0,0 0 0,0 0 0,0 0 0,0 0 0,0-1 0,-1 1 0,1-1 0,-1 0 0,0 0 0,0 0 0,0 0 0,-1 0 0,1 0 0,-1 0 0,0-1 0,0 1 0,0-5 0,1-13 0,-1 0 0,0 1 0,-2-1 0,0 0 0,-9-41 0,8 54 0,-1 0 0,0 1 0,0-1 0,-1 0 0,0 1 0,0 0 0,-1 0 0,0 0 0,-1 1 0,0 0 0,0 0 0,0 0 0,-1 1 0,0 0 0,0 0 0,-11-7 0,3 3 0,-1 1 0,0 0 0,-1 1 0,0 0 0,0 2 0,-1 0 0,1 1 0,-1 0 0,0 2 0,-1 0 0,-22 0 0,26 2 0,11 0 0,-1 1 0,0-1 0,1 1 0,-1 0 0,1 0 0,-1 1 0,1-1 0,-1 1 0,1 0 0,-1 0 0,-6 3 0,10-3 0,1-1 0,0 1 0,0 0 0,-1-1 0,1 1 0,0-1 0,0 1 0,0 0 0,0-1 0,0 1 0,0 0 0,0-1 0,0 1 0,0-1 0,0 1 0,0 0 0,1-1 0,-1 1 0,0 0 0,0-1 0,1 1 0,-1-1 0,0 1 0,1-1 0,-1 1 0,0-1 0,1 1 0,-1-1 0,1 1 0,-1-1 0,1 1 0,-1-1 0,1 0 0,-1 1 0,1-1 0,0 1 0,21 12 0,17 3-1365,-23-8-5461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0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22 24575,'-2'73'0,"0"-45"0,1 0 0,1 0 0,2 0 0,6 38 0,-7-62 0,1 1 0,0-1 0,0 0 0,0 1 0,0-1 0,1 0 0,0-1 0,-1 1 0,1 0 0,1-1 0,-1 1 0,0-1 0,1 0 0,0 0 0,0-1 0,0 1 0,0-1 0,0 0 0,0 0 0,0 0 0,1 0 0,-1-1 0,1 0 0,-1 0 0,8 1 0,13 1 0,0 0 0,0-2 0,42-4 0,-27 2 0,14 1 0,-30 2 0,0-2 0,0-1 0,1 0 0,-1-2 0,26-7 0,-44 9 0,0-1 0,-1 0 0,1-1 0,-1 1 0,1-1 0,-1 0 0,0 0 0,0-1 0,-1 0 0,1 0 0,-1 0 0,0 0 0,0 0 0,0-1 0,0 0 0,-1 0 0,0 0 0,0 0 0,0 0 0,-1-1 0,0 1 0,0-1 0,0 0 0,-1 0 0,2-11 0,-1 11 0,-1 0 0,0 0 0,-1 0 0,1 0 0,-1 1 0,0-1 0,-1 0 0,0 0 0,1 0 0,-2 0 0,1 0 0,-1 0 0,0 1 0,0-1 0,0 1 0,-1-1 0,0 1 0,0 0 0,-1 0 0,1 0 0,-1 0 0,0 1 0,0 0 0,0 0 0,-1 0 0,0 0 0,1 0 0,-1 1 0,-1 0 0,1 0 0,0 1 0,-1-1 0,-10-2 0,-16-4 0,-1 1 0,1 2 0,-65-4 0,85 9 0,-36-9 37,41 8-193,0 0 0,0 0 1,0 1-1,0 0 0,0 0 0,0 1 1,0 0-1,-12 1 0,4 3-6670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02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82 104 24575,'-3'0'0,"0"0"0,0 0 0,0 0 0,1 1 0,-1-1 0,0 1 0,0 0 0,0 0 0,1 0 0,-1 0 0,0 0 0,1 0 0,-1 1 0,1 0 0,0-1 0,-1 1 0,1 0 0,-3 3 0,2 0 0,0-1 0,0 0 0,1 1 0,0-1 0,-1 1 0,2 0 0,-1-1 0,0 1 0,-1 9 0,1 6 0,1-1 0,0 0 0,1 0 0,4 29 0,-3-44 0,-1-1 0,1 0 0,0 1 0,0-1 0,0 0 0,0 0 0,0 0 0,1 0 0,-1 0 0,1 0 0,0 0 0,0 0 0,0-1 0,0 1 0,1-1 0,-1 1 0,4 2 0,-1-2 0,0 0 0,1 0 0,-1 0 0,1-1 0,0 1 0,-1-2 0,1 1 0,12 2 0,5-2 0,0-1 0,0-1 0,45-6 0,-32 0 0,0-3 0,-1-1 0,61-25 0,-86 31 0,0 0 0,0-1 0,-1 0 0,0 0 0,0-1 0,0-1 0,-1 1 0,0-1 0,13-15 0,-18 18 0,1-1 0,-1 1 0,-1-1 0,1 0 0,-1 0 0,1 0 0,-2 0 0,1-1 0,0 1 0,-1 0 0,0-1 0,0 1 0,-1-1 0,0 1 0,0-1 0,0 0 0,0 1 0,-1-1 0,0 1 0,-2-8 0,2 7 0,-1 0 0,0 1 0,0-1 0,0 0 0,-1 1 0,0 0 0,0 0 0,0 0 0,0 0 0,-1 0 0,0 1 0,0-1 0,0 1 0,-1 0 0,1 0 0,-1 1 0,0-1 0,0 1 0,0 0 0,-1 0 0,1 1 0,-1 0 0,1 0 0,-1 0 0,0 0 0,0 1 0,-11-1 0,-29-8 0,34 6 0,0 1 0,-1 0 0,0 1 0,0 0 0,1 1 0,-1 1 0,0 0 0,0 0 0,-25 5 0,38-5-38,-1 0 0,1 0 0,0 0 1,-1 0-1,1 0 0,-1 1 0,1-1 0,-1 0 0,1 0 0,-1 0 0,1 0 0,-1 1 0,1-1 0,0 0 0,-1 0 0,1 1 1,-1-1-1,1 0 0,0 1 0,-1-1 0,1 0 0,0 1 0,-1-1 0,1 1 0,0-1 0,0 0 0,-1 1 0,1-1 0,0 1 1,0-1-1,0 1 0,0-1 0,0 1 0,0-1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13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24575,'0'535'0,"0"-529"0,0 0 0,0 0 0,0 0 0,1 0 0,0 0 0,0 0 0,1 0 0,-1 0 0,1-1 0,5 12 0,-6-17-40,0 0 0,0 0 0,-1 0 0,1 0-1,0 0 1,0 0 0,-1 0 0,1-1 0,0 1 0,0 0-1,-1 0 1,1-1 0,0 1 0,-1 0 0,1-1 0,0 1-1,-1-1 1,1 1 0,-1 0 0,1-1 0,-1 1-1,1-1 1,-1 0 0,1 1 0,-1-1 0,1 1 0,-1-1-1,0 0 1,1 1 0,-1-1 0,1-1 0,-1 2-40,6-12-6746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03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52 179 24575,'-1'0'0,"-1"1"0,1-1 0,0 1 0,0-1 0,0 1 0,0-1 0,0 1 0,0 0 0,0 0 0,0 0 0,1-1 0,-1 1 0,0 0 0,0 0 0,1 0 0,-1 0 0,0 0 0,1 0 0,-1 1 0,1-1 0,-1 0 0,1 0 0,0 0 0,0 0 0,-1 1 0,1-1 0,0 2 0,-4 39 0,3-38 0,-12 96 0,8-75 0,1 0 0,1 0 0,1 1 0,3 30 0,-1-53 0,1 0 0,-1-1 0,1 1 0,0 0 0,0-1 0,0 1 0,0-1 0,1 1 0,-1-1 0,1 1 0,-1-1 0,1 0 0,0 0 0,0 0 0,0 0 0,0 0 0,0 0 0,0-1 0,1 1 0,-1-1 0,1 1 0,-1-1 0,1 0 0,-1 0 0,1 0 0,0 0 0,-1-1 0,1 1 0,0-1 0,4 1 0,12 1 0,0-2 0,0 1 0,31-5 0,-16 1 0,-10 1 0,-1-2 0,1 0 0,-1-2 0,-1 0 0,1-2 0,-1-1 0,0 0 0,-1-1 0,21-14 0,0 4 0,-32 16 0,0-1 0,0 0 0,0-1 0,0 1 0,16-15 0,-24 18 0,12-10 0,-1-1 0,0-1 0,12-15 0,-21 23 0,-1 0 0,1 0 0,-1-1 0,0 1 0,-1-1 0,0 0 0,0 1 0,0-1 0,-1 0 0,0 0 0,1-10 0,-2 10 0,0 0 0,0 0 0,0 0 0,-1 0 0,0 0 0,0 0 0,-1 1 0,0-1 0,0 0 0,0 1 0,-1-1 0,0 1 0,0 0 0,-8-10 0,5 9 0,0 1 0,0 0 0,-1 0 0,0 1 0,0 0 0,0 0 0,-1 1 0,0-1 0,1 2 0,-1-1 0,-14-3 0,-25-8 0,0 2 0,-91-12 0,75 21 0,35 3 0,1-1 0,-41-9 0,49 7-455,-1 1 0,-31 0 0,30 2-6371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0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262 129 24575,'-39'-2'0,"22"1"0,0 1 0,-1 0 0,-23 5 0,36-5 0,1 1 0,-1 1 0,0-1 0,1 1 0,-1 0 0,1 0 0,0 0 0,-1 0 0,1 1 0,0 0 0,0 0 0,1 0 0,-1 0 0,1 1 0,-1-1 0,-3 7 0,-1 2 0,0 1 0,2 0 0,-1 0 0,2 0 0,0 0 0,-6 26 0,9-33 0,1 0 0,0 0 0,0 0 0,1 1 0,0-1 0,0 0 0,0 1 0,1-1 0,0 0 0,0 0 0,1 0 0,0 0 0,0 0 0,0 0 0,0 0 0,1 0 0,0-1 0,5 7 0,-4-7 0,1-1 0,0 1 0,0-1 0,0 0 0,1-1 0,-1 1 0,1-1 0,0 0 0,0-1 0,0 1 0,0-1 0,0 0 0,0-1 0,1 1 0,-1-1 0,7 0 0,18 1 0,-1-2 0,38-3 0,-14 0 0,1 4 0,-26-1 0,-1 0 0,52-8 0,-71 7 0,1-2 0,-1 0 0,1 0 0,-1 0 0,0-1 0,0-1 0,-1 0 0,1 0 0,-1 0 0,0-1 0,0 0 0,6-8 0,-9 9 0,0-1 0,-1 1 0,0-1 0,0-1 0,0 1 0,-1 0 0,0-1 0,0 0 0,-1 1 0,0-1 0,0 0 0,0 0 0,0-9 0,-1-4 0,0 0 0,-1-1 0,-4-29 0,3 44 0,-1-1 0,0 1 0,0 0 0,0 0 0,-1 0 0,0 0 0,0 1 0,0-1 0,-1 1 0,0 0 0,0 0 0,0 0 0,-1 0 0,0 1 0,1 0 0,-2 0 0,1 0 0,0 1 0,-7-4 0,-4-2 0,0 1 0,0 1 0,-1 0 0,0 1 0,-27-5 0,4 1-29,21 5-417,0 1 1,-30-2 0,29 5-6381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0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406 204 24575,'-63'-3'0,"43"1"0,0 1 0,0 1 0,0 0 0,0 2 0,0 0 0,0 1 0,-22 7 0,30-5 0,0 2 0,1-1 0,0 2 0,0-1 0,0 1 0,1 1 0,0 0 0,1 1 0,0-1 0,1 2 0,0-1 0,-7 13 0,11-16 0,0 1 0,1 0 0,0 1 0,1-1 0,0 0 0,0 1 0,0 0 0,1-1 0,1 1 0,-1 0 0,1-1 0,1 1 0,0 0 0,2 10 0,-2-14 0,1-1 0,0 1 0,0-1 0,0 1 0,0-1 0,1 1 0,-1-1 0,1 0 0,0 0 0,1-1 0,-1 1 0,1-1 0,-1 1 0,1-1 0,0 0 0,0-1 0,1 1 0,-1-1 0,0 1 0,1-1 0,-1 0 0,1-1 0,0 1 0,0-1 0,0 0 0,5 0 0,29 3 0,1-2 0,56-4 0,-19 0 0,-62 1 0,-1-1 0,1 0 0,-1-1 0,0 0 0,0-1 0,0-1 0,0 0 0,-1-1 0,0-1 0,0 0 0,-1 0 0,1-1 0,-2-1 0,15-13 0,-11 9 0,-2 0 0,0-2 0,-1 1 0,0-1 0,-1-1 0,-1 0 0,0 0 0,-1-1 0,-1-1 0,10-28 0,-16 39 0,0 0 0,0 0 0,0 0 0,-1 0 0,0 0 0,-1-1 0,1 1 0,-1 0 0,-1 0 0,1 0 0,-1-1 0,-1 1 0,1 0 0,-1 0 0,0 0 0,-1 1 0,0-1 0,0 0 0,0 1 0,-1 0 0,1 0 0,-2 0 0,1 0 0,-1 1 0,0-1 0,0 1 0,0 0 0,-1 1 0,1-1 0,-1 1 0,0 0 0,-1 1 0,1 0 0,-8-3 0,-20-7 0,0 3 0,-1 0 0,-1 3 0,-55-6 0,19 10-1365,50 3-5461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05.2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82 24575,'-1'0'0,"0"0"0,0 1 0,-1-1 0,1 1 0,0 0 0,0-1 0,0 1 0,0 0 0,0-1 0,0 1 0,1 0 0,-1 0 0,0 0 0,0 0 0,0 0 0,1 0 0,-1 0 0,1 0 0,-1 0 0,1 0 0,-1 0 0,1 1 0,0-1 0,-1 0 0,1 0 0,0 0 0,0 3 0,-5 38 0,5-38 0,-1 12 0,-2 10 0,1 0 0,2 1 0,0-1 0,2 0 0,1 0 0,8 34 0,-8-54 0,0 0 0,1 0 0,0-1 0,0 1 0,0-1 0,0 0 0,1 0 0,0 0 0,0 0 0,0-1 0,1 0 0,0 0 0,-1-1 0,1 1 0,1-1 0,-1 0 0,0-1 0,1 0 0,-1 0 0,8 1 0,5 2 0,0-1 0,0-2 0,0 1 0,0-2 0,0-1 0,20-2 0,-34 2 0,0-1 0,0 0 0,-1-1 0,1 1 0,0-1 0,-1 0 0,0 0 0,1 0 0,-1-1 0,0 1 0,0-1 0,0 0 0,-1 0 0,1-1 0,-1 1 0,0-1 0,1 0 0,-2 1 0,1-1 0,0-1 0,-1 1 0,0 0 0,0-1 0,0 1 0,0-1 0,-1 1 0,0-1 0,2-9 0,1-14 0,-1 0 0,-2 0 0,-3-55 0,1 42 0,1 18 0,0 11 0,0 1 0,0-1 0,-1 1 0,-4-18 0,4 26 0,0 0 0,0-1 0,-1 1 0,1 0 0,-1 0 0,1 1 0,-1-1 0,0 0 0,0 1 0,0-1 0,0 1 0,-1-1 0,1 1 0,-1 0 0,1 0 0,-1 0 0,0 0 0,0 1 0,0-1 0,-4-1 0,-19-5 0,-1 2 0,0 0 0,0 2 0,-1 1 0,0 1 0,1 1 0,-42 4 0,-1-1 0,59-2 20,0 1 0,0 0 0,0 1 0,0 0 0,-14 5 0,20-6-113,1 1 0,0-1 1,0 1-1,-1 0 0,1 1 0,0-1 0,1 1 0,-1 0 1,0 0-1,1 0 0,-1 0 0,1 0 0,0 1 1,0 0-1,-2 4 0,-2 7-6733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07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383 648 24575,'0'-9'0,"0"0"0,-1 0 0,0-1 0,0 1 0,-1 0 0,0 0 0,-1 0 0,0 1 0,0-1 0,-8-12 0,9 18 0,0 0 0,0 0 0,-1 0 0,0 0 0,0 0 0,1 0 0,-1 1 0,-1-1 0,1 1 0,0 0 0,-1 0 0,1 0 0,-1 1 0,1-1 0,-1 1 0,0 0 0,0 0 0,0 0 0,1 0 0,-1 1 0,0 0 0,0-1 0,0 2 0,0-1 0,0 0 0,0 1 0,-4 0 0,1 1 0,0 0 0,-1 0 0,1 0 0,1 1 0,-1 0 0,0 0 0,1 1 0,-1 0 0,1 0 0,0 0 0,0 1 0,-9 9 0,0 4 0,0 0 0,-20 35 0,21-31 0,2-1 0,0 2 0,2-1 0,0 1 0,2 1 0,0 0 0,2 0 0,1 0 0,0 1 0,0 34 0,4-57 0,1 1 0,0 0 0,0 0 0,0 0 0,0 0 0,0 0 0,1 0 0,-1 0 0,1-1 0,0 1 0,0 0 0,0 0 0,0-1 0,0 1 0,1-1 0,-1 1 0,1-1 0,-1 1 0,1-1 0,0 0 0,0 0 0,0 0 0,3 2 0,0-1 0,1-1 0,-1 0 0,1 0 0,-1 0 0,1-1 0,-1 0 0,1 0 0,0 0 0,0-1 0,11 0 0,-7-1 0,1 0 0,-1 0 0,1-1 0,-1-1 0,0 0 0,1 0 0,-2-1 0,1 0 0,0-1 0,-1 0 0,0 0 0,0-1 0,10-8 0,11-12 0,-1-2 0,30-36 0,-33 37 0,-12 8 0,-1 0 0,-1-1 0,-1 0 0,0 0 0,-2-1 0,0-1 0,6-23 0,15-35 0,-23 61 0,-2-1 0,0 0 0,-1 0 0,3-36 0,1-7 0,-1 10 0,-3 0 0,-1 0 0,-9-92 0,6 142 0,0 1 0,-1 0 0,1-1 0,-1 1 0,1 0 0,-1 0 0,0 0 0,0 0 0,0-1 0,0 1 0,0 0 0,-2-2 0,3 4 0,-1-1 0,1 0 0,-1 1 0,0-1 0,1 1 0,-1-1 0,0 1 0,1 0 0,-1-1 0,0 1 0,0 0 0,1-1 0,-1 1 0,0 0 0,0 0 0,0 0 0,1 0 0,-1 0 0,0 0 0,0 0 0,0 0 0,1 0 0,-2 0 0,-1 1 0,1 0 0,0 0 0,-1 1 0,1-1 0,0 0 0,0 1 0,0 0 0,0-1 0,0 1 0,1 0 0,-1 0 0,0 0 0,1 0 0,-1 0 0,1 1 0,0-1 0,0 0 0,0 1 0,-2 3 0,-17 54 0,-29 73 0,43-116 0,0 0 0,2 0 0,-6 32 0,2-4 0,3-13 0,1 1 0,2 0 0,1 0 0,5 55 0,-3-82 0,-1 0 0,1 0 0,1-1 0,-1 1 0,1 0 0,0-1 0,0 0 0,0 1 0,1-1 0,0 0 0,0 0 0,0 0 0,1-1 0,0 1 0,-1-1 0,2 0 0,-1 0 0,0 0 0,1 0 0,0-1 0,0 0 0,0 0 0,0 0 0,0 0 0,0-1 0,1 0 0,-1 0 0,1-1 0,0 1 0,0-1 0,9 0 0,1 1 0,0-2 0,1 0 0,-1-1 0,0 0 0,0-1 0,-1-1 0,1-1 0,0 0 0,-1-1 0,22-10 0,-32 13 0,0-1 0,0 0 0,-1 0 0,1 0 0,-1-1 0,1 1 0,-1-1 0,-1 0 0,1 0 0,0-1 0,-1 1 0,0-1 0,0 0 0,0 0 0,-1 0 0,1 0 0,-1 0 0,2-10 0,0-4 0,-1 0 0,-1 0 0,-1-1 0,-2-21 0,4-42 0,-3 83 0,0-1 0,0 1 0,0 0 0,0 0 0,0-1 0,0 1 0,0 0 0,0 0 0,0-1 0,0 1 0,0 0 0,0 0 0,0-1 0,0 1 0,0 0 0,0 0 0,0-1 0,0 1 0,0 0 0,1 0 0,-1 0 0,0-1 0,0 1 0,0 0 0,0 0 0,0 0 0,1-1 0,-1 1 0,0 0 0,0 0 0,0 0 0,1 0 0,-1-1 0,0 1 0,0 0 0,1 0 0,-1 0 0,0 0 0,0 0 0,1 0 0,-1 0 0,0 0 0,0 0 0,1 0 0,-1 0 0,0 0 0,0 0 0,1 0 0,-1 0 0,0 0 0,1 0 0,11 15 0,7 23 0,-7 11 0,-2 1 0,-3 0 0,-1 0 0,-3 1 0,-4 62 0,1-97 0,0 56 0,0-55 0,0-49 0,-2-44 0,0 40 0,1-1 0,2 0 0,7-40 0,-5 66 0,1 0 0,-1 1 0,2 0 0,-1 0 0,2 0 0,-1 0 0,1 1 0,1 0 0,-1 0 0,2 1 0,-1 0 0,18-15 0,-5 7 0,2 0 0,0 1 0,0 1 0,33-15 0,-29 19-227,0 1-1,1 1 1,0 1-1,0 1 1,37-3-1,-42 7-6598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0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24575,'0'5'0,"5"1"0,5-1 0,5 0 0,5-2 0,3-1 0,2-1 0,2 0 0,-1-1 0,1-1 0,-1 1 0,-4-5 0,-2-1 0,0 1 0,1 0 0,2 2 0,-4-3 0,-5-1-8191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07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24575,'1'1'0,"-1"0"0,0 0 0,0 0 0,1 0 0,-1 0 0,0 0 0,1 0 0,-1-1 0,1 1 0,-1 0 0,1 0 0,0 0 0,-1 0 0,1-1 0,0 1 0,0 0 0,-1-1 0,1 1 0,0-1 0,0 1 0,0 0 0,0-1 0,0 0 0,0 1 0,0-1 0,0 0 0,0 1 0,0-1 0,0 0 0,0 0 0,0 0 0,0 0 0,0 0 0,0 0 0,0 0 0,0 0 0,1-1 0,45-6 0,-41 6 0,217-37 0,-187 32 0,55-16 0,-14 2 0,-74 19-124,0 0 0,0 1 0,0-1 0,0-1 0,0 1 0,0 0-1,-1-1 1,1 1 0,-1-1 0,4-3 0,5-6-6702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0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24575,'1'0'0,"0"1"0,0-1 0,1 1 0,-1-1 0,0 1 0,0-1 0,0 1 0,0 0 0,-1 0 0,1 0 0,0-1 0,0 1 0,0 0 0,-1 0 0,1 0 0,0 0 0,-1 0 0,1 0 0,-1 0 0,1 1 0,-1-1 0,1 0 0,-1 0 0,0 0 0,0 0 0,1 1 0,-1 1 0,4 38 0,-3-36 0,1 317 0,-4-168 0,-12-172 120,-5-15-1605,12 17-5341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09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280 435 24575,'0'-9'0,"0"0"0,0 0 0,-1 0 0,0-1 0,-1 1 0,0 0 0,-1 1 0,-4-12 0,6 18 0,-1-1 0,1 1 0,-1 0 0,1-1 0,-1 1 0,0 0 0,0 0 0,0 0 0,0 0 0,-1 0 0,1 1 0,0-1 0,-1 1 0,1 0 0,-1-1 0,1 1 0,-1 0 0,0 0 0,1 1 0,-1-1 0,0 0 0,0 1 0,0 0 0,0 0 0,1 0 0,-1 0 0,0 0 0,0 0 0,0 1 0,-4 1 0,0 0 0,0 0 0,1 1 0,-1 0 0,1 0 0,0 1 0,0 0 0,0 0 0,0 0 0,1 0 0,0 1 0,0 0 0,0 0 0,0 1 0,1 0 0,0-1 0,0 1 0,-3 7 0,-3 6 0,1 0 0,0 0 0,1 1 0,-7 31 0,7-18 0,1-12 0,2 1 0,0 0 0,2 0 0,0 0 0,1 29 0,2-48 0,1 1 0,0-1 0,0 1 0,1-1 0,-1 0 0,1 1 0,-1-1 0,1 0 0,0 0 0,0 0 0,0 0 0,1 0 0,-1 0 0,1-1 0,0 1 0,-1-1 0,1 0 0,0 0 0,0 0 0,1 0 0,-1 0 0,0-1 0,1 1 0,-1-1 0,1 0 0,-1 0 0,1 0 0,6 0 0,11 2 0,1 0 0,0-1 0,32-2 0,-47 0 0,10 0 0,0-1 0,0 0 0,-1-1 0,1-1 0,28-9 0,-34 8 0,-1-1 0,0 0 0,1-1 0,-2 0 0,1-1 0,-1 0 0,0 0 0,0-1 0,9-11 0,-6 5 0,0 0 0,-1-1 0,0-1 0,-1 1 0,-1-1 0,-1-1 0,0 0 0,-1 0 0,6-25 0,-6 9 0,-1 0 0,-2-1 0,-1 1 0,-3-44 0,2-23 0,-5-79 0,3 178 0,0-1 0,0 1 0,0-1 0,0 1 0,0-1 0,0 1 0,-1 0 0,1-1 0,0 1 0,-1 0 0,1-1 0,-1 1 0,0 0 0,1-1 0,-1 1 0,0 0 0,0 0 0,-1-2 0,1 3 0,0 1 0,0-1 0,0 1 0,0 0 0,1-1 0,-1 1 0,0 0 0,0-1 0,1 1 0,-1 0 0,0 0 0,1 0 0,-1 0 0,1 0 0,-1-1 0,1 1 0,0 0 0,-1 0 0,1 0 0,0 0 0,0 0 0,0 0 0,-1 0 0,1 2 0,-3 9 0,-4 14 0,1-1 0,1 1 0,-2 44 0,-6 19 0,1 0 0,10-67 0,0 0 0,-7 22 0,5-22 0,0 0 0,-1 24 0,5-26 0,1 137 0,-1-154 0,1-1 0,-1 0 0,0 0 0,0 1 0,1-1 0,-1 0 0,1 0 0,0 0 0,0 0 0,-1 0 0,1 0 0,1 0 0,-1 0 0,0 0 0,0 0 0,1-1 0,-1 1 0,1 0 0,-1-1 0,1 1 0,0-1 0,0 0 0,0 1 0,0-1 0,-1 0 0,2 0 0,-1 0 0,0-1 0,0 1 0,0 0 0,0-1 0,0 1 0,1-1 0,-1 0 0,0 0 0,0 0 0,5 0 0,-2-1 0,1 0 0,-1 0 0,0 0 0,0-1 0,0 0 0,0 0 0,0 0 0,0 0 0,0-1 0,-1 0 0,1 0 0,-1 0 0,0-1 0,7-6 0,-5 2 0,1-1 0,-1 1 0,-1-1 0,1-1 0,-1 1 0,-1-1 0,0 0 0,-1 0 0,5-17 0,-4-1 0,0 0 0,-2-36 0,1 1 0,6 22-1365,-4 24-5461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09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0 139 24575,'0'333'0,"1"-349"0,0 1 0,0 0 0,2 0 0,0 0 0,1 0 0,0 1 0,1-1 0,1 1 0,0 0 0,1 1 0,0-1 0,1 1 0,1 1 0,0 0 0,12-13 0,7-12 0,-23 29 0,1 0 0,0 1 0,0-1 0,1 1 0,0 0 0,11-8 0,37-27 0,-40 29 0,1 1 0,-1 0 0,2 2 0,0 0 0,30-13 0,-29 15-1365,-4 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14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24575,'1'-2'0,"-1"1"0,1-1 0,-1 0 0,1 1 0,0-1 0,0 0 0,0 1 0,0-1 0,0 1 0,0-1 0,0 1 0,1 0 0,-1 0 0,0-1 0,1 1 0,-1 0 0,1 0 0,0 0 0,-1 0 0,1 1 0,-1-1 0,4 0 0,38-14 0,-2 9 0,-1 2 0,1 2 0,74 5 0,-17 0 0,-46-3 0,-12-1 0,72 7 0,-98-4 0,-1 1 0,1 0 0,-1 1 0,1 1 0,-1 0 0,0 1 0,-1 0 0,24 15 0,-30-16 0,-1 0 0,1 1 0,-1 0 0,0 0 0,-1 0 0,1 0 0,-1 1 0,0-1 0,-1 1 0,0 0 0,0 0 0,0 1 0,-1-1 0,0 1 0,0-1 0,-1 1 0,0-1 0,-1 1 0,1 0 0,-2 13 0,0-10 0,0 1 0,0-1 0,-1 0 0,-1 0 0,0 0 0,0 0 0,-1-1 0,0 1 0,-1-1 0,0 0 0,-1 0 0,0-1 0,-11 14 0,1-7 0,-1-2 0,-1 0 0,0-1 0,-23 12 0,19-12 0,1 1 0,-32 28 0,39-32 0,1-1 0,-1-1 0,0 0 0,-1-1 0,0 0 0,-18 5 0,-20 9 0,7 1 0,-1-3 0,-56 15 0,175-34 0,-28 1 0,-1-1 0,0 1 0,81 13 0,30 32 0,-32-9 0,-109-33 0,-1-1 0,0 2 0,0 0 0,-1 0 0,1 1 0,-1 1 0,0 0 0,18 15 0,-24-17 0,0-1 0,0 2 0,0-1 0,0 1 0,-1-1 0,0 1 0,0 1 0,-1-1 0,1 0 0,-1 1 0,-1 0 0,1-1 0,-1 1 0,-1 0 0,1 0 0,0 13 0,-1-13 0,-1-1 0,0 0 0,-1 0 0,1 0 0,-1 0 0,0 1 0,-1-1 0,0 0 0,0 0 0,-5 11 0,2-10 0,-1 1 0,0-1 0,0 1 0,-1-2 0,0 1 0,-12 8 0,-20 18 0,8-6 0,-2-1 0,0-1 0,-2-2 0,-55 27 0,7-11 0,46-21 0,-1-1 0,-59 18 0,14-11-1365,65-21-5461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09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24575,'4'0'0,"6"0"0,6 0 0,4 0 0,3 0 0,2 0 0,1 0 0,0 0 0,-3 0-8191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10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 24575,'4'0'0,"6"-5"0,6-1 0,4 1 0,-1-4 0,0 0 0,2 2 0,-4-3 0,1 1 0,-4-3 0,1 1 0,2 2 0,-2-1 0,1 0 0,1 2 0,-1 3-8191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10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24575,'13'0'0,"-4"0"0,0 0 0,-1 0 0,1 0 0,0 1 0,0 1 0,16 4 0,-22-5 0,-1 1 0,1-1 0,-1 1 0,1 0 0,-1 0 0,0 0 0,0 0 0,0 0 0,0 0 0,0 1 0,0-1 0,-1 1 0,1-1 0,-1 1 0,1-1 0,-1 1 0,0 0 0,0 0 0,-1 0 0,1 0 0,0 0 0,-1-1 0,0 1 0,1 5 0,1 22 0,-1-1 0,-2 1 0,0-1 0,-2 1 0,-1-1 0,-2 0 0,-1 0 0,-13 36 0,19-62 0,-1 0 0,1-1 0,0 1 0,0 0 0,1 0 0,-1 0 0,1 0 0,-1 0 0,1 0 0,0 0 0,0 0 0,0 0 0,0 0 0,1 0 0,-1 0 0,1 0 0,0-1 0,0 1 0,1 3 0,-1-4 0,1-1 0,0 1 0,0-1 0,-1 0 0,1 0 0,0 0 0,0 0 0,0 0 0,0 0 0,0 0 0,1 0 0,-1-1 0,0 1 0,0-1 0,0 0 0,0 0 0,1 0 0,-1 0 0,0 0 0,0 0 0,1 0 0,-1-1 0,0 1 0,0-1 0,0 0 0,3 0 0,11-5 0,0-1 0,-1 0 0,1-2 0,-1 1 0,-1-2 0,0 0 0,0 0 0,20-21 0,26-18 0,-49 40-227,0-1-1,0 0 1,-1-1-1,0 0 1,14-22-1,-14 18-6598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11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281 447 24575,'0'-3'0,"0"0"0,0 0 0,0 0 0,-1 0 0,0 0 0,0 0 0,1 0 0,-2 0 0,1 0 0,0 0 0,-1 1 0,1-1 0,-1 0 0,0 1 0,0-1 0,0 1 0,0 0 0,0 0 0,-3-3 0,1 2 0,-1 0 0,0 0 0,0 1 0,0-1 0,0 1 0,0 0 0,0 1 0,0-1 0,0 1 0,-10-1 0,10 1 0,-1 0 0,1 1 0,-1-1 0,0 2 0,1-1 0,-1 0 0,1 1 0,-1 0 0,1 0 0,-1 1 0,1 0 0,0 0 0,0 0 0,0 0 0,0 1 0,0 0 0,0 0 0,0 0 0,1 1 0,0-1 0,0 1 0,-6 6 0,0 8 0,1 0 0,0 1 0,1 0 0,1 0 0,1 0 0,1 1 0,1 0 0,0 0 0,2 1 0,0-1 0,2 32 0,-1-44 0,1-1 0,1 1 0,-1-1 0,1 0 0,0 1 0,1-1 0,0 0 0,3 9 0,-3-14 0,-1 1 0,1-1 0,0 0 0,0 0 0,0 0 0,1 0 0,-1 0 0,0 0 0,1 0 0,-1-1 0,1 1 0,-1-1 0,1 0 0,0 1 0,0-1 0,0-1 0,-1 1 0,1 0 0,0-1 0,0 1 0,0-1 0,0 0 0,4 0 0,-1 0 0,1 0 0,0 0 0,-1-1 0,1 0 0,-1 0 0,1 0 0,-1-1 0,1 0 0,-1-1 0,0 1 0,0-1 0,0 0 0,-1-1 0,1 1 0,-1-1 0,1 0 0,-1 0 0,0-1 0,-1 0 0,1 0 0,5-8 0,6-11 0,-2 0 0,-1 0 0,20-53 0,10-15 0,-32 68 0,0 0 0,-1-1 0,-2 0 0,7-28 0,-9 27 0,1 1 0,2-1 0,1 2 0,14-28 0,-16 36 0,-1 0 0,-1 0 0,9-31 0,11-29 0,-26 96 0,-6 18 0,-23 64 0,21-80 0,2-1 0,0 1 0,1 1 0,1-1 0,-2 29 0,5-2 0,-1-24 0,1-1 0,1 1 0,1-1 0,2 0 0,0 1 0,12 43 0,-13-64 0,1 1 0,-1-1 0,1 0 0,0 1 0,0-1 0,0 0 0,1-1 0,0 1 0,-1-1 0,1 1 0,1-1 0,-1 0 0,0 0 0,1-1 0,-1 0 0,1 1 0,0-2 0,-1 1 0,1 0 0,0-1 0,0 0 0,0 0 0,0 0 0,1-1 0,8 0 0,-5 0 0,-1 0 0,0-1 0,1 0 0,-1 0 0,0-1 0,0 0 0,0 0 0,0-1 0,0 0 0,0 0 0,-1-1 0,0 0 0,0-1 0,0 1 0,8-8 0,13-13 0,-21 20 0,-1-1 0,1 0 0,-1 0 0,0-1 0,-1 1 0,1-1 0,5-10 0,9-21-1365,-12 22-5461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11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25 359 24575,'1'0'0,"1"0"0,-1 1 0,0-1 0,0 1 0,0 0 0,0-1 0,0 1 0,0 0 0,0-1 0,0 1 0,0 0 0,-1 0 0,1 0 0,0 0 0,0 0 0,-1 0 0,1 0 0,0 0 0,-1 0 0,1 0 0,-1 0 0,0 1 0,1-1 0,-1 0 0,0 0 0,0 0 0,0 3 0,5 38 0,-4-38 0,2 62 0,-7 101 0,4-159 0,-1 0 0,-1 0 0,1 0 0,-2 0 0,1-1 0,-1 1 0,0 0 0,0-1 0,-1 0 0,-6 10 0,10-17 0,-1 0 0,1 1 0,0-1 0,-1 0 0,1 0 0,0 0 0,-1 1 0,1-1 0,-1 0 0,1 0 0,0 0 0,-1 0 0,1 0 0,0 0 0,-1 0 0,1 0 0,-1 0 0,1 0 0,0 0 0,-1 0 0,1 0 0,-1 0 0,1 0 0,0 0 0,-1 0 0,1-1 0,0 1 0,-1 0 0,1 0 0,0 0 0,-1-1 0,1 1 0,0 0 0,-1 0 0,1-1 0,0 1 0,0 0 0,-1-1 0,1 1 0,0 0 0,0-1 0,0 1 0,-1 0 0,1-1 0,0 1 0,0 0 0,0-1 0,0 1 0,0-1 0,0 1 0,0 0 0,0-1 0,0 1 0,0-1 0,0 1 0,0 0 0,0-1 0,0 1 0,0-1 0,-3-27 0,6 6 0,1 0 0,1 1 0,1 0 0,1 0 0,1 0 0,20-38 0,5-16 0,-20 46 0,2 0 0,24-37 0,-12 22 0,4-1 0,2 1 0,2 2 0,1 2 0,53-45 0,-85 81-105,0 1 0,0 0 0,1 0 0,-1 0 0,1 0 0,0 1 0,0 0 0,0 0 0,0 0 0,0 1 0,1-1 0,9 0 0,5 0-6721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1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24575,'-4'0'0,"-6"0"0,-6 0 0,-4 0 0,6 0 0,9 0 0,10 0 0,8 0 0,7 0 0,4 0 0,2 0 0,1 0 0,-4 4 0,-2 2 0,-4 3 0,-5 6 0,-4-1-8191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1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98 24575,'-4'25'0,"4"-23"0,-1 1 0,0-1 0,1 1 0,0-1 0,-1 1 0,1-1 0,0 1 0,0 0 0,1-1 0,0 3 0,-1-3 0,1-1 0,0 0 0,0 0 0,0 0 0,0 0 0,0 0 0,0 0 0,0 0 0,0 0 0,0 0 0,0 0 0,0 0 0,1-1 0,-1 1 0,0 0 0,1-1 0,-1 0 0,0 1 0,1-1 0,-1 0 0,1 1 0,-1-1 0,1 0 0,1 0 0,9 0 0,0-1 0,1-1 0,-1 0 0,0 0 0,0-1 0,0-1 0,0 0 0,-1 0 0,0-2 0,16-8 0,36-14 0,-53 25-105,1 0 0,-1-1 0,-1-1 0,1 0 0,-1 0 0,0-1 0,0 0 0,0 0 0,-1-1 0,0 0 0,0-1 0,8-9 0,-5-1-6721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12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24575,'1'0'0,"0"1"0,0-1 0,0 1 0,0-1 0,0 1 0,0 0 0,0-1 0,0 1 0,0 0 0,0 0 0,0-1 0,0 1 0,0 0 0,-1 0 0,1 0 0,0 0 0,-1 0 0,1 0 0,-1 0 0,1 1 0,-1-1 0,0 0 0,1 0 0,-1 0 0,0 0 0,0 1 0,0 1 0,5 38 0,-5-36 0,2 75 0,-2-50 0,1-1 0,1 0 0,9 46 0,-4-33 0,-1 1 0,-3 0 0,-2-1 0,-4 57 0,0 3 0,3-52-1365,0-28-5461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14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24575,'-1'72'0,"0"-10"0,2 0 0,15 99 0,-11-122 0,-2-1 0,-2 76 0,0 25 0,9-99-1365,-5-24-5461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14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24575,'0'484'0,"1"-464"43,1-1-1,8 34 1,2 31-1536,-11-62-5333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2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24575,'-3'4'0,"1"0"0,-1-1 0,1 1 0,0 0 0,0 0 0,0 0 0,0 1 0,1-1 0,0 0 0,0 0 0,0 1 0,0 6 0,-2 60 0,3-51 0,-1 69 0,4 155 0,-3-242-57,0 0 0,1 1 1,-1-1-1,0 0 0,1 0 0,0 0 0,-1 0 0,1 1 0,0-1 0,0 0 1,0 0-1,1 0 0,-1-1 0,0 1 0,1 0 0,-1 0 0,1-1 0,-1 1 0,1-1 1,0 1-1,0-1 0,0 0 0,2 2 0,12 3-6769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1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24575,'0'586'0,"0"-577"-136,0 0-1,1 0 1,0 0-1,1 0 1,0 0-1,0-1 1,1 1-1,0 0 0,7 13 1,-1-9-6690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15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24575,'0'662'0,"0"-653"-136,0 0-1,1 0 1,0 0-1,1 0 1,0 0-1,0 0 1,1 0-1,0-1 0,7 14 1,-1-9-6690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16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24575,'20'54'0,"-13"31"0,-7-68 0,1 0 0,1 0 0,0 0 0,1 0 0,1-1 0,7 20 0,-1-6 0,0 0 0,8 52 0,7 24 0,-20-88-119,-3-10 15,0 1 0,1-1 0,0 0 1,0 0-1,1 0 0,0 0 0,0 0 0,1-1 0,0 0 1,0 0-1,8 8 0,-1-5-6722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16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24575,'0'408'0,"1"-392"34,1-1-1,0 1 0,6 20 0,5 33-1531,-12-49-5328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17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24575,'1'0'0,"0"0"0,0 1 0,0-1 0,0 1 0,0-1 0,0 1 0,0 0 0,0-1 0,0 1 0,0 0 0,0 0 0,0 0 0,0 0 0,-1 0 0,1 0 0,0 0 0,-1 0 0,1 0 0,-1 0 0,1 0 0,-1 0 0,1 0 0,-1 0 0,0 1 0,0-1 0,1 0 0,-1 2 0,5 39 0,-5-37 0,2 32 0,-2-20 0,1 0 0,0 0 0,1 0 0,1 0 0,1 0 0,0-1 0,12 29 0,-9-28 0,-2 0 0,0 0 0,5 33 0,-2-8 0,21 106 0,-25-102-1365,-3-25-5461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18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1 566 24575,'38'-2'0,"54"-9"0,27-2 0,-82 11 0,40-9 0,-43 6 0,53-3 0,-13 4-176,98-18 0,-98 11 8,89-3 1,1-1 167,-83 6 0,4-2 0,68-4 0,-92 12 0,92-19 0,-93 11 0,94-4 0,-123 13 0,-1-2 0,0-1 0,33-9 0,-33 6 0,0 2 0,1 0 0,32 0 0,-6 2 200,-1-3 1,70-17-1,-60 10-114,-39 8-86,-1-2 0,38-17 0,-38 14 0,1 1 0,32-7 0,-39 12 0,-1 0 0,1-1 0,-1-1 0,-1-1 0,32-17 0,-30 16 0,0 1 0,0 2 0,1 0 0,0 1 0,0 1 0,0 0 0,43 1 0,55 2 0,-69 2 0,0-2 0,87-14 0,101-37 0,-200 46 0,0 1 0,0 2 0,1 1 0,58 6 0,0-1 0,4-3-1365,-80 0-5461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19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0 707 24575,'2'-3'0,"0"0"0,0 0 0,1 0 0,-1 0 0,1 1 0,-1-1 0,1 1 0,0-1 0,0 1 0,0 0 0,0 0 0,6-2 0,5-6 0,2 0 0,0 1 0,1 1 0,0 0 0,0 1 0,1 1 0,0 0 0,0 2 0,23-4 0,-8 1 0,-18 3 0,9-1 0,0-1 0,-1-1 0,23-11 0,-20 9 0,-1 1 0,1 1 0,0 1 0,40-4 0,30-6 0,-37 3 0,80-22 0,-91 22 0,91-13 0,87-19 0,121-20 0,-138 26 0,16-4 0,-26-3 0,-104 22 0,150-18 0,-225 40 0,12-2 0,0-1 0,-1-1 0,48-17 0,-54 17 0,1 0 0,0 2 0,0 1 0,0 1 0,0 1 0,0 1 0,28 4 0,25-1 0,8-2 0,105-3 0,-182 0 5,1 0-1,-1 0 1,0-2-1,0 1 1,18-10-1,5-1-1396,-17 9-5434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20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0 690 24575,'16'-1'0,"1"-1"0,-1-1 0,21-6 0,0 1 0,44-16 0,-64 17 0,1 1 0,0 1 0,31-5 0,128-17 0,-5-7 0,-45 7 0,135-15 0,-17-6 0,-31 20 0,-146 18 0,68-19 0,-68 14 0,202-39 0,-109 25 0,-97 20 0,6 1 0,-48 6 0,1 0 0,-1-2 0,36-9 0,-17 1 0,1 3 0,83-8 0,-53 8 0,2 3 0,-43 4 0,51-10 0,-54 7 0,0 1 0,29 0 0,-30 3 0,0-1 0,35-8 0,115-15 0,-131 18 0,1 2 0,-1 2 0,84 6 0,-27-1 0,-82-2 0,12 1 0,1-2 0,-1-1 0,59-11 0,60-14 0,-26 2 0,27 0 0,-77 12 120,-71 13-234,0-1 0,0 1-1,0 0 1,0 0 0,0 1 0,0-1-1,0 1 1,0 0 0,0 1 0,0-1-1,-1 1 1,9 4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2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1 764 24575,'17'-2'0,"0"-1"0,0 0 0,0-1 0,-1-1 0,0 0 0,21-10 0,30-10 0,190-49 0,-214 61 0,52-8 0,-52 13 0,52-18 0,-56 15 0,57-10 0,24-6 0,-79 16-241,54-6 0,21-6-136,-74 14 363,54-5-1,-20 4 3,-43 5 12,159-33 0,-84 17 0,-67 14 0,54-16 0,50-10 651,-100 25-526,75-24-1,-80 19-124,2 3 0,47-7 0,-48 11 0,0-2 0,52-19 0,-74 22 0,1 0 0,-1 0 0,25-1 0,24-4 0,-35 4 0,52-3 0,17-1 0,22-2 0,-82 9 0,46-8 0,-53 6 0,55-1 0,-58 6 0,-1-3 0,45-8 0,-48 6 0,-1 2 0,31-1 0,-30 2 0,-1 0 0,33-7 0,-16 2 0,0 1 0,1 3 0,-1 2 0,49 5 0,9-1 0,-73-5 0,56-9 0,-55 5 0,53-1 0,95 8-1365,-156-1-5461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2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0 764 24575,'30'0'0,"12"1"0,0-1 0,0-3 0,0-1 0,0-2 0,46-12 0,12-18 0,-49 17 0,56-14 0,61-21 0,-6 1 0,-44 17 0,32-6 0,56-11 0,-176 48 0,225-49 0,-188 38 0,112-13 0,-81 15 0,-88 12 0,59-9 0,72-20 0,-110 23 0,63-6 0,-18 4 0,128-15 0,-161 19 0,0 2 0,0 3 0,46 3 0,73-4 0,-94-10 0,-48 8 0,-1 0 0,26-1 0,86-8 0,-85 7 0,58-1 0,-68 5 0,63-11 0,-32 3 0,60-14 0,-110 20 0,-1 0 0,31-13 0,-35 12 0,1 0 0,0 1 0,0 0 0,0 1 0,21-2 0,58-8 0,-65 8 0,0 1 0,30-1 0,197 6-1365,-232-1-5461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24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24575,'0'636'0,"0"-632"-65,-1 1 0,1-1 0,0 1 0,0-1 0,1 1 0,-1-1 0,1 0 0,0 1 0,1-1 0,-1 0 0,0 1 0,1-1 0,0 0 0,0 0 0,1-1 0,-1 1 0,1 0 0,-1-1 0,1 1 0,7 5 0,4-2-6761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23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0 786 24575,'1'-3'0,"0"0"0,-1 0 0,1 0 0,0 1 0,1-1 0,-1 0 0,1 1 0,-1-1 0,1 1 0,0-1 0,-1 1 0,1 0 0,0 0 0,1 0 0,-1 0 0,5-3 0,42-26 0,-23 20 0,0 1 0,1 2 0,45-9 0,33-10 0,-62 15 0,58-10 0,31-7 0,-18 3 0,-27 8 0,103-15-314,2 0-6,26-13 320,-182 38-2,169-41-33,-134 30 259,2 4 0,113-11-1,13 1-223,-66 1 0,-96 15 0,-1 3 0,63-5 0,-61 9 0,47-10 0,2 0 0,74-12 0,-105 14 0,0 2 0,73-1 0,-99 8 0,57-10 0,-56 6 0,50-3 0,-3 9 0,-25 0 0,-1-2 0,95-14 0,-113 10 0,-1 2 0,66 2 0,14-1 0,-94-1 0,0-1 0,-1-1 0,31-11 0,23-6 0,-47 17 0,4-2 0,0 2 0,0 0 0,37 0 0,-52 5 10,1-2 0,-1 0-1,18-5 1,1-1-1414,-15 5-5422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24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1 840 24575,'0'-2'0,"0"1"0,1 0 0,0-1 0,-1 1 0,1 0 0,0 0 0,-1-1 0,1 1 0,0 0 0,0 0 0,0 0 0,0 0 0,0 0 0,0 0 0,1 0 0,-1 1 0,0-1 0,2-1 0,29-14 0,-25 12 0,25-13 0,2 2 0,-1 1 0,2 1 0,56-13 0,61-16 0,-77 19 0,92-14 0,-25 6 0,-9 7 0,-97 19 0,1-1 0,68-22 0,-57 11 0,99-21 0,-103 29 0,0-2 0,75-29 0,-85 28 0,1 2 0,70-13 0,-21 6 0,36-15 0,-63 14 0,86-13 0,10 1 0,-46 5 0,-67 15 0,41-6 0,-18 6 0,-32 4 0,53-3 0,-62 8 0,-1-2 0,25-5 0,-25 3 0,1 1 0,23 0 0,-28 3 0,13 1 0,1-2 0,54-10 0,42-14 0,-104 21 0,1 2 0,-1 1 0,33 1 0,-30 1 0,0-1 0,40-7 0,-32 3 0,1 1 0,42 1 0,5-1 0,-57 1 38,-1-2-1,39-12 1,-42 11-408,1 0 1,0 1-1,30-3 1,-32 7-6457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25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281 129 24575,'-14'0'0,"-1"0"0,1 1 0,0 0 0,0 1 0,-18 6 0,24-5 0,0 0 0,0 1 0,0 0 0,1 1 0,-1 0 0,1 0 0,0 0 0,1 1 0,-11 11 0,6-4 0,0 0 0,0 1 0,2 1 0,-1-1 0,2 2 0,-7 16 0,11-25 0,2 0 0,-1 0 0,1 0 0,0 0 0,0 1 0,1-1 0,0 1 0,0-1 0,1 1 0,0-1 0,0 1 0,1-1 0,0 1 0,0-1 0,1 1 0,2 7 0,-2-12 0,0 0 0,0 0 0,0 0 0,0 0 0,1-1 0,-1 1 0,1-1 0,-1 0 0,1 0 0,0 0 0,0 0 0,0 0 0,0-1 0,0 1 0,1-1 0,-1 0 0,0 0 0,1 0 0,-1 0 0,1 0 0,6-1 0,10 2 0,0-1 0,35-4 0,-25 1 0,-5 1 0,-1-1 0,0-1 0,1-1 0,-2-1 0,1-1 0,27-10 0,-15 2 0,47-25 0,-72 32 0,1 0 0,-1 0 0,-1-1 0,0-1 0,0 1 0,0-2 0,15-19 0,-21 22 0,0 0 0,-1 0 0,0-1 0,-1 1 0,1-1 0,-1 0 0,-1 1 0,0-1 0,0 0 0,0-15 0,-1 12 0,0 0 0,-1 1 0,0-1 0,-1 0 0,0 0 0,-1 1 0,-5-15 0,5 20 0,0 0 0,0 0 0,-1 0 0,0 1 0,0-1 0,0 1 0,0 0 0,-1 0 0,1 1 0,-1-1 0,0 1 0,0 0 0,-1 0 0,-8-3 0,-2 0 0,0 1 0,0 0 0,-30-4 0,-5-3 0,43 9 0,-1 1 0,1-1 0,-1 1 0,0 1 0,0 0 0,0 0 0,1 1 0,-1 0 0,0 0 0,0 1 0,0 0 0,-9 2 0,16-1-62,0-1 0,0 0 0,0 1 0,0-1 0,0 1 0,0-1 0,0 1 0,1 0 0,-1 0 0,0 0 0,1 0 0,0 0-1,-1 0 1,1 0 0,0 0 0,0 0 0,0 1 0,1-1 0,-1 1 0,0-1 0,0 4 0,-2 13-6764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25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81 24575,'-12'1'0,"1"0"0,0 1 0,-1 1 0,1 0 0,0 0 0,0 1 0,0 1 0,1 0 0,0 0 0,0 1 0,0 0 0,-17 15 0,18-14 0,1 0 0,0 1 0,0 0 0,1 0 0,0 0 0,0 1 0,1 0 0,0 1 0,0-1 0,1 1 0,1 0 0,0 1 0,-5 18 0,7-22 0,1 0 0,0 0 0,1 1 0,-1-1 0,1 1 0,1-1 0,-1 0 0,1 1 0,1-1 0,-1 0 0,1 0 0,5 13 0,-4-16 0,0 1 0,0-1 0,1 0 0,-1 0 0,1 0 0,0 0 0,0-1 0,0 1 0,0-1 0,0 0 0,1-1 0,0 1 0,-1-1 0,1 0 0,0 0 0,0 0 0,0-1 0,9 2 0,18 2 0,1-1 0,0-1 0,0-3 0,0 0 0,34-6 0,-33 1 0,0-1 0,0-3 0,-1 0 0,33-15 0,-52 18 0,-1 0 0,0 0 0,0-1 0,-1-1 0,0 0 0,18-16 0,-25 19 0,0 0 0,-1 0 0,0-1 0,0 1 0,0-1 0,-1 0 0,1 0 0,-1 0 0,-1 0 0,1 0 0,-1-1 0,0 1 0,-1-1 0,0 0 0,0 1 0,0-9 0,0 4 0,0-1 0,-2 1 0,1 0 0,-1-1 0,-1 1 0,0 0 0,-5-14 0,5 20 0,0 0 0,-1 1 0,0-1 0,0 1 0,0 0 0,0-1 0,-1 1 0,1 1 0,-1-1 0,0 1 0,0-1 0,-1 1 0,1 0 0,-1 0 0,1 1 0,-1 0 0,-9-4 0,-12-5 0,0 1 0,-1 1 0,-1 1 0,1 2 0,-1 1 0,0 1 0,-29-1 0,-39 4 0,-113 5 0,188-1-1365,5 3-5461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26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156 128 24575,'-9'0'0,"0"0"0,1 1 0,-1-1 0,0 2 0,0-1 0,1 1 0,-1 1 0,1 0 0,0 0 0,0 0 0,-8 6 0,12-7 0,0 1 0,1 0 0,0 0 0,0 0 0,0 1 0,0-1 0,0 1 0,0-1 0,1 1 0,0 0 0,0 0 0,0 0 0,0 0 0,1 0 0,-1 1 0,1-1 0,0 0 0,0 1 0,1-1 0,0 1 0,-1-1 0,1 1 0,1 6 0,-1-8 0,1 1 0,-1-1 0,1 1 0,0-1 0,0 1 0,0-1 0,0 1 0,0-1 0,1 0 0,-1 1 0,1-1 0,0 0 0,0 0 0,0 0 0,1-1 0,-1 1 0,1 0 0,0-1 0,-1 0 0,1 1 0,0-1 0,0 0 0,0-1 0,1 1 0,-1 0 0,0-1 0,1 0 0,-1 0 0,0 0 0,1 0 0,4 0 0,13 2 0,-1-2 0,1 0 0,0-1 0,30-4 0,-2 1 0,-3 3 0,-27 1 0,0-1 0,0 0 0,0-1 0,0-2 0,-1 0 0,1 0 0,-1-2 0,30-11 0,0-3 0,-27 11 0,-1-1 0,1 0 0,30-20 0,-47 26 0,-1 1 0,1 0 0,-1-1 0,0 0 0,0 1 0,0-1 0,0-1 0,-1 1 0,1 0 0,-1-1 0,0 1 0,0-1 0,0 1 0,0-1 0,-1 0 0,1 0 0,-1 0 0,0 0 0,0 0 0,-1 0 0,1 0 0,-1-1 0,0 1 0,0 0 0,-1-5 0,0 6 0,0-1 0,0 1 0,0 0 0,0 0 0,-1 0 0,1 0 0,-1 0 0,0 0 0,0 0 0,0 0 0,0 0 0,-1 1 0,1 0 0,-1-1 0,1 1 0,-1 0 0,0 0 0,0 0 0,0 0 0,-4-1 0,-8-3 0,0 0 0,0 1 0,-20-4 0,-1 0 0,5 1 0,-49-6 0,27 6 0,-48-1-1365,79 8-5461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27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81 24575,'-6'1'0,"0"-1"0,-1 1 0,1 0 0,0 0 0,0 0 0,1 1 0,-1 0 0,0 0 0,1 1 0,-1 0 0,1 0 0,0 0 0,0 0 0,-7 7 0,-3 4 0,1 1 0,0 0 0,-11 17 0,-13 15 0,35-43 0,0-1 0,0 1 0,0 0 0,1 0 0,0 0 0,0 0 0,0 0 0,0 0 0,0 1 0,1-1 0,0 0 0,0 1 0,0-1 0,0 9 0,1-10 0,0-1 0,1 0 0,-1 0 0,1 0 0,-1 1 0,1-1 0,-1 0 0,1 0 0,0 0 0,0 0 0,0 0 0,1 0 0,-1 0 0,0-1 0,1 1 0,-1 0 0,1-1 0,-1 1 0,1-1 0,0 1 0,0-1 0,-1 0 0,1 0 0,0 0 0,0 0 0,0 0 0,1 0 0,-1 0 0,0-1 0,0 1 0,4 0 0,27 3 0,0-2 0,0 0 0,58-7 0,2 2 0,-76 3 0,0-1 0,0 0 0,0-1 0,0 0 0,0-2 0,0 0 0,-1-1 0,0 0 0,20-10 0,-21 8 0,-1 0 0,0-1 0,-1 0 0,1-1 0,-2 0 0,21-19 0,-30 25 0,-1 0 0,1 0 0,-1 0 0,0-1 0,0 1 0,0 0 0,0-1 0,0 1 0,-1-1 0,0 0 0,0 0 0,0 1 0,0-1 0,0 0 0,-1 0 0,0 0 0,0 0 0,0 0 0,0 0 0,0 1 0,-1-1 0,0 0 0,0 0 0,0 0 0,0 1 0,0-1 0,-1 0 0,0 1 0,0-1 0,0 1 0,0 0 0,-4-5 0,0 1 0,0 0 0,0 1 0,-1 0 0,1 0 0,-1 1 0,-1 0 0,1 0 0,-1 1 0,0 0 0,0 0 0,-12-4 0,-16-3 0,-51-10 0,40 10 0,17 6 0,0 1 0,0 2 0,0 0 0,0 2 0,-39 5 0,67-5-45,0 0-1,1 0 1,-1 0-1,0 0 1,0 1-1,1-1 1,-1 0-1,0 1 1,1 0-1,-1-1 1,0 1-1,1 0 1,-1 0-1,1 0 1,-1 0-1,1 0 1,0 0-1,-1 0 1,1 0-1,0 1 1,0-1-1,0 0 1,0 1-1,0-1 0,0 1 1,0-1-1,0 1 1,0 0-1,0 2 1,0 12-6781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28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78 24575,'-36'0'0,"-64"2"0,91-1 0,-1 0 0,1 1 0,0 0 0,0 0 0,-1 1 0,1 1 0,1-1 0,-10 6 0,14-6 0,0 0 0,0 1 0,0-1 0,0 1 0,0 0 0,1 0 0,-1 1 0,1-1 0,1 1 0,-1-1 0,0 1 0,1 0 0,0 0 0,0 0 0,1 0 0,-1 0 0,1 0 0,-1 7 0,0 5 0,1 1 0,1-1 0,0 0 0,4 23 0,-3-35 0,0-1 0,0 1 0,0-1 0,1 0 0,0 0 0,0 0 0,0 1 0,0-2 0,0 1 0,1 0 0,0 0 0,0-1 0,0 0 0,0 1 0,1-1 0,-1 0 0,1-1 0,-1 1 0,1-1 0,0 1 0,0-1 0,7 2 0,9 4 0,1-1 0,0-1 0,32 5 0,-21-5 0,3 0 0,1-2 0,0-1 0,0-2 0,65-7 0,-96 6 0,0-1 0,-1 1 0,1-1 0,0-1 0,-1 1 0,1 0 0,-1-1 0,1 0 0,-1 0 0,0-1 0,0 1 0,0-1 0,0 0 0,0 0 0,0 0 0,-1 0 0,1-1 0,3-5 0,-4 4 0,0-1 0,0 1 0,0-1 0,-1 0 0,0 0 0,0 0 0,-1 0 0,0 0 0,0-1 0,0 1 0,0 0 0,-2-11 0,0 5 0,0 0 0,-1 0 0,0 0 0,-1 0 0,0 0 0,-1 1 0,-1 0 0,0 0 0,0 0 0,-1 0 0,0 1 0,-1-1 0,0 2 0,-11-12 0,-63-50 0,73 65-105,0 1 0,0-1 0,0 1 0,0 1 0,-1 0 0,0 0 0,0 1 0,0 0 0,0 0 0,0 1 0,-1 0 0,-13-1 0,1 2-6721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2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408 77 24575,'0'10'0,"-1"0"0,0-1 0,-1 1 0,0-1 0,0 1 0,-1-1 0,-1 0 0,1 0 0,-2-1 0,-6 12 0,-7 8 0,-37 42 0,5-5 0,48-64 0,1 1 0,-1 0 0,1 0 0,0-1 0,0 1 0,0 0 0,0 0 0,0 0 0,0 0 0,0 0 0,1 1 0,-1-1 0,1 0 0,-1 0 0,1 0 0,0 1 0,0-1 0,0 0 0,0 0 0,0 0 0,1 1 0,-1-1 0,1 0 0,0 4 0,1-4 0,0 0 0,0 0 0,0 0 0,0 0 0,1 0 0,-1 0 0,0 0 0,1-1 0,-1 0 0,1 1 0,0-1 0,-1 0 0,1 0 0,0 0 0,0 0 0,3 0 0,7 1 0,-1-1 0,1 0 0,-1 0 0,1-1 0,0-1 0,-1 0 0,24-6 0,17-12 0,67-34 0,-117 51 0,16-8 0,-1-1 0,0-1 0,17-16 0,-4 3 0,-27 23 0,-1-1 0,0-1 0,0 1 0,0 0 0,-1-1 0,1 1 0,-1-1 0,0 0 0,0 0 0,0 0 0,0 0 0,-1 0 0,0 0 0,1 0 0,-2-1 0,1 1 0,0 0 0,-1-1 0,0 1 0,0-1 0,0 1 0,0 0 0,-1-1 0,0 1 0,-1-5 0,1 4 0,-1 0 0,1 1 0,-1-1 0,0 1 0,0 0 0,0-1 0,-1 1 0,1 0 0,-1 0 0,0 1 0,0-1 0,0 0 0,-1 1 0,1 0 0,-1 0 0,0 0 0,0 0 0,0 1 0,0-1 0,0 1 0,0 0 0,-1 1 0,-4-2 0,-65-15 0,-1 4 0,0 4 0,-100-2 0,150 11 0,0-2 0,-31-6 0,30 4 0,-50-2 0,35 7-1365,30 0-5461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29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78 131 24575,'-3'1'0,"0"-1"0,0 1 0,0 0 0,0 0 0,0 0 0,0 1 0,0-1 0,0 1 0,1 0 0,-1-1 0,1 1 0,-1 0 0,1 0 0,0 1 0,0-1 0,0 0 0,0 1 0,0 0 0,0-1 0,1 1 0,-1 0 0,1 0 0,0 0 0,0 0 0,0 0 0,-1 4 0,-3 8 0,2 0 0,0-1 0,0 1 0,0 20 0,2-29 0,1 0 0,0 0 0,0 1 0,1-1 0,0 0 0,0 0 0,0 0 0,1 0 0,0 0 0,0 0 0,0 0 0,1-1 0,3 7 0,-3-9 0,0 0 0,0 1 0,0-1 0,1 0 0,-1-1 0,1 1 0,0-1 0,0 1 0,0-1 0,0 0 0,0-1 0,0 1 0,0-1 0,1 0 0,-1 0 0,1 0 0,-1 0 0,9-1 0,18 3 0,0-1 0,0-2 0,0-2 0,46-7 0,-71 7 0,0 0 0,0 0 0,-1-1 0,1 1 0,-1-1 0,1-1 0,-1 1 0,0-1 0,0 0 0,-1 0 0,1 0 0,-1-1 0,0 1 0,0-1 0,0 0 0,-1-1 0,0 1 0,0 0 0,0-1 0,0 0 0,-1 0 0,0 0 0,2-9 0,-1 2 0,-1-1 0,0-1 0,-1 1 0,0 0 0,-1 0 0,-1 0 0,0-1 0,-1 1 0,-5-19 0,4 26 0,0-1 0,0 1 0,-1 1 0,1-1 0,-2 0 0,1 1 0,-1 0 0,0 0 0,0 0 0,0 1 0,-1-1 0,0 1 0,0 1 0,0-1 0,-1 1 0,0 0 0,1 0 0,-1 1 0,0 0 0,-1 0 0,1 1 0,-11-2 0,-4-1 0,0 0 0,0 2 0,0 1 0,-1 1 0,1 1 0,-35 3 0,56-3 3,1 0 0,-1 0 0,0 0-1,1 0 1,-1 0 0,0 0 0,1 0 0,-1 0-1,0 0 1,1 0 0,-1 0 0,0 0-1,0 0 1,1 1 0,-1-1 0,1 0 0,-1 1-1,0-1 1,1 0 0,-1 1 0,1-1 0,-1 1-1,1-1 1,-1 1 0,1-1 0,-1 1-1,1-1 1,-1 1 0,1-1 0,0 1 0,-1 0-1,1-1 1,0 1 0,-1 0 0,1-1 0,0 1-1,0 0 1,0-1 0,0 1 0,0 0-1,0-1 1,0 2 0,17 24-1488,-7-13-5341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30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485 262 24575,'-3'-4'0,"0"1"0,1-1 0,-1 1 0,0 0 0,-1 0 0,1 0 0,0 0 0,-1 0 0,0 1 0,0 0 0,0-1 0,-6-1 0,1-1 0,-2-1 0,-1 0 0,0 2 0,-1-1 0,1 1 0,-1 1 0,1 0 0,-1 1 0,-22-1 0,0 2 0,0 1 0,-35 5 0,64-4 0,1 0 0,-1 0 0,0 1 0,1-1 0,-1 1 0,1 0 0,-1 1 0,1-1 0,0 1 0,0 0 0,0 0 0,0 1 0,1 0 0,-1-1 0,-6 10 0,4-5 0,2 0 0,-1 1 0,1 0 0,0 0 0,1 0 0,0 1 0,1-1 0,-4 15 0,0 12 0,2 1 0,2-1 0,2 70 0,0-103 0,1 0 0,0 0 0,0 1 0,1-1 0,-1 0 0,1 0 0,-1 0 0,1 0 0,0 0 0,0 0 0,0 0 0,1 0 0,-1 0 0,1 0 0,0-1 0,-1 1 0,1-1 0,0 1 0,1-1 0,-1 0 0,3 3 0,0-3 0,0 0 0,0 0 0,0 0 0,0 0 0,1-1 0,-1 0 0,1 0 0,-1 0 0,1 0 0,-1-1 0,9-1 0,5 1 0,0 0 0,0-2 0,0 0 0,-1-1 0,1-1 0,-1-1 0,0-1 0,0 0 0,0-1 0,-1-1 0,0-1 0,-1 0 0,0-1 0,0-1 0,-1-1 0,17-15 0,-15 8 0,0 1 0,-1-2 0,-1-1 0,-1 0 0,-1 0 0,0-1 0,-2-1 0,13-36 0,31-109 0,-25 69 0,-29 99 0,-1 0 0,0 0 0,0-1 0,0 1 0,0 0 0,0-1 0,0 1 0,0 0 0,0 0 0,0-1 0,0 1 0,0 0 0,0-1 0,0 1 0,0 0 0,0 0 0,0-1 0,0 1 0,0 0 0,0 0 0,0-1 0,-1 1 0,1 0 0,0 0 0,0-1 0,0 1 0,0 0 0,-1 0 0,1-1 0,0 1 0,0 0 0,0 0 0,-1 0 0,1 0 0,0-1 0,0 1 0,-1 0 0,1 0 0,0 0 0,0 0 0,-1 0 0,1 0 0,0 0 0,-1 0 0,1 0 0,0 0 0,0 0 0,-1 0 0,1 0 0,0 0 0,-1 0 0,1 0 0,0 0 0,0 0 0,-1 0 0,1 0 0,0 0 0,0 0 0,-1 1 0,-32 11 0,-36 27 0,23-7 0,-53 45 0,84-63 0,0 1 0,1 0 0,1 1 0,0 0 0,1 1 0,-17 32 0,26-43 0,1-1 0,0 0 0,0 1 0,0 0 0,1-1 0,0 1 0,0 0 0,1-1 0,0 1 0,0 0 0,1 10 0,-1-13 0,1 0 0,0 0 0,-1 0 0,1-1 0,0 1 0,0-1 0,1 1 0,-1 0 0,0-1 0,1 0 0,0 1 0,-1-1 0,1 0 0,0 0 0,0 0 0,0 0 0,1 0 0,-1-1 0,0 1 0,1-1 0,-1 1 0,1-1 0,-1 0 0,1 0 0,4 1 0,37 8 0,-1-2 0,84 5 0,92-13 0,-93-2 0,-115 2-85,0-1 0,1 0-1,-1 0 1,0-1 0,0 0-1,0-1 1,0-1 0,-1 1-1,1-2 1,-1 1 0,0-2-1,0 1 1,-1-1 0,1-1-1,15-13 1,-16 8-6741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25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24575,'-2'24'0,"0"0"0,-8 33 0,5-31 0,-3 46 0,9 335-1365,-1-385-5461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31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77 24575,'2'91'0,"-4"99"0,1-186 0,0 0 0,1 0 0,-1 0 0,0 0 0,-1-1 0,1 1 0,-1 0 0,0 0 0,0-1 0,-4 7 0,6-9 0,-1-1 0,1 0 0,0 1 0,-1-1 0,1 0 0,0 1 0,-1-1 0,1 0 0,0 0 0,-1 1 0,1-1 0,-1 0 0,1 0 0,0 0 0,-1 1 0,1-1 0,-1 0 0,1 0 0,-1 0 0,1 0 0,-1 0 0,1 0 0,0 0 0,-1 0 0,1 0 0,-1 0 0,1 0 0,-1 0 0,1 0 0,-1-1 0,1 1 0,0 0 0,-1 0 0,-1-2 0,1 1 0,0-1 0,0 1 0,0-1 0,0 0 0,0 1 0,0-1 0,0 0 0,1 0 0,-1 1 0,0-1 0,1 0 0,-1-3 0,-1-6 0,0 0 0,1 0 0,0-1 0,0 1 0,1-1 0,1 1 0,0 0 0,0-1 0,1 1 0,1 0 0,0 0 0,0 0 0,1 1 0,1-1 0,-1 1 0,2 0 0,0 0 0,0 0 0,0 1 0,1 0 0,1 0 0,-1 1 0,1 0 0,1 0 0,0 1 0,0 0 0,16-9 0,-3 2 0,2 1 0,0 2 0,0 0 0,1 1 0,26-6 0,-31 11-273,0 0 0,-1 2 0,2 0 0,30-1 0,-29 4-6553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31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24575,'1'1'0,"-1"-1"0,1 1 0,-1 0 0,1 0 0,0-1 0,-1 1 0,1 0 0,0-1 0,-1 1 0,1 0 0,0-1 0,0 1 0,0-1 0,-1 0 0,1 1 0,0-1 0,0 0 0,0 1 0,0-1 0,0 0 0,0 0 0,0 0 0,0 0 0,0 0 0,0 0 0,-1 0 0,1 0 0,0 0 0,0 0 0,0 0 0,0-1 0,1 1 0,40-7 0,-37 6 0,89-22 21,-67 15-367,0 1-1,1 1 1,51-4-1,-57 10-6479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3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24575,'28'-2'0,"0"-1"0,0-2 0,-1-1 0,0-1 0,31-12 0,53-14 0,-105 32-170,0 0-1,0-1 0,-1 0 1,1 0-1,-1 0 0,0-1 1,10-6-1,-4-1-6655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32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24575,'38'-1'0,"-23"0"0,1 0 0,-1 1 0,1 1 0,29 5 0,-42-5 0,0 0 0,1 0 0,-1 0 0,0 0 0,0 1 0,0-1 0,0 1 0,-1 0 0,1 0 0,0 0 0,-1 0 0,1 0 0,-1 1 0,0-1 0,1 1 0,-1-1 0,0 1 0,-1 0 0,1 0 0,-1 0 0,1 0 0,-1 0 0,0 0 0,0 0 0,0 0 0,0 1 0,-1-1 0,1 4 0,2 39 0,-2-1 0,-8 69 0,6-106 0,-1 0 0,0 0 0,0-1 0,-1 1 0,0-1 0,0 1 0,-1-1 0,0 0 0,0-1 0,-1 1 0,1 0 0,-1-1 0,-1 0 0,-8 7 0,-30 42 0,43-54 0,0 0 0,0 0 0,0 0 0,0 1 0,0-1 0,0 0 0,1 1 0,-1-1 0,1 1 0,-1-1 0,1 1 0,-1-1 0,1 1 0,0-1 0,0 1 0,0 0 0,0-1 0,0 1 0,0-1 0,0 1 0,0-1 0,1 1 0,-1-1 0,0 1 0,1-1 0,0 1 0,-1-1 0,1 1 0,1 1 0,0-1 0,1 0 0,-1 0 0,1-1 0,0 1 0,-1 0 0,1-1 0,0 0 0,0 0 0,0 0 0,0 0 0,1 0 0,-1-1 0,5 1 0,6 1 0,1-2 0,-1 0 0,1 0 0,0-1 0,22-6 0,-26 4 0,-1 0 0,0-2 0,0 1 0,0-1 0,0-1 0,-1 1 0,0-2 0,0 1 0,-1-1 0,1-1 0,-2 1 0,1-1 0,-1-1 0,0 1 0,-1-1 0,11-19 0,3-27-1365,-16 38-5461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3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24575,'-2'1'0,"1"-1"0,0 1 0,0-1 0,0 1 0,0-1 0,0 1 0,0 0 0,0-1 0,0 1 0,0 0 0,0 0 0,1 0 0,-1 0 0,0 0 0,0 0 0,1 0 0,-1 0 0,1 0 0,-1 0 0,1 0 0,-1 0 0,1 0 0,0 0 0,-1 0 0,1 1 0,0-1 0,0 2 0,-5 38 0,5-36 0,-2 204 0,4-109 0,-3-95-72,1-1 1,0 0-1,0 0 0,1 1 0,-1-1 0,1 0 0,0 0 0,0 0 1,0 0-1,1 0 0,-1 0 0,1 0 0,0 0 0,0 0 0,1-1 1,-1 1-1,1-1 0,5 6 0,8 3-6754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39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24575,'-1'25'0,"-1"1"0,-7 28 0,-4 44 0,11-53-114,0-18-94,1-1-1,1 1 1,1 0-1,2 0 1,8 39-1,-5-50-6617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40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24575,'0'408'-1365,"0"-386"-5461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40.5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24575,'0'5'0,"0"5"0,0 5 0,0 5 0,0 4 0,0 1 0,0 1 0,0 0 0,0 1 0,0-1 0,0 0 0,0 0 0,0-1 0,0 1 0,0-1 0,5-4 0,1-5-8191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4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24575,'-1'117'0,"3"123"0,7-190-1365,-3-28-5461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4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24575,'3'47'0,"1"0"0,17 72 0,4 24 0,-21-108-455,1-1 0,19 65 0,-18-83-6371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25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 24575,'-2'0'0,"1"0"0,0 1 0,0-1 0,0 1 0,0 0 0,0-1 0,0 1 0,0 0 0,0-1 0,0 1 0,0 0 0,1 0 0,-1 0 0,0 0 0,0 0 0,1 0 0,-1 0 0,1 0 0,-1 0 0,1 0 0,-1 0 0,1 1 0,0-1 0,-1 0 0,1 0 0,0 0 0,0 2 0,-5 39 0,5-37 0,-1 97 0,2-69 0,-2 0 0,-1 0 0,-11 60 0,10-77 40,1 0 0,-1 33 0,3-33-411,-1 0 0,0-1-1,-5 18 1,1-16-6455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4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0 427 24575,'1'-2'0,"-1"-1"0,1 1 0,0-1 0,0 1 0,0 0 0,1-1 0,-1 1 0,1 0 0,-1 0 0,1 0 0,-1 0 0,1 0 0,0 0 0,0 1 0,0-1 0,0 0 0,0 1 0,5-3 0,44-22 0,10 2 0,2 2 0,1 4 0,0 2 0,84-10 0,81-19 0,37 2 0,-224 35 0,52-4 0,-58 9 0,0-2 0,48-12 0,-24 2 0,96-9 0,-117 19 0,-13 2 0,0 0 0,-1-2 0,0-1 0,0-1 0,0-1 0,46-22 0,-55 22-1365,-1 2-5461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43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0 481 24575,'1'-2'0,"-1"0"0,1 0 0,-1 0 0,1 0 0,0 0 0,0 1 0,0-1 0,0 0 0,0 0 0,0 1 0,0-1 0,1 0 0,-1 1 0,1-1 0,-1 1 0,1 0 0,-1-1 0,1 1 0,0 0 0,0 0 0,2-1 0,46-19 0,-40 17 0,23-7 0,54-9 0,-51 12 0,45-14 0,-17 2 0,102-17 0,-9 3 0,-101 21 0,58-4 0,21-5 0,-73 6 0,-41 10 0,1 0 0,0 1 0,28-2 0,8 2 0,59-15 0,-69 10 0,1 3 0,60-2 0,-77 7 0,0-1 0,-1-2 0,37-11 0,-37 9 0,0 0 0,1 2 0,41-1 0,-4 6 0,-15 2 0,-1-3 0,102-15 0,-88 10 0,-54 6 0,-1 0 0,0-1 0,1-1 0,-1 0 0,0-1 0,14-4 0,-24 6-105,0 0 0,0-1 0,1 1 0,-1 0 0,0-1 0,0 0 0,-1 1 0,1-1 0,0 0 0,0 0 0,-1 0 0,2-2 0,5-10-6721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43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0 550 24575,'13'-1'0,"-1"0"0,1 0 0,-1-1 0,0-1 0,0 0 0,0-1 0,0 0 0,-1-1 0,1 0 0,11-8 0,-8 6 0,14-6 0,46-13 0,19-9 0,-37 13 0,94-25 0,-11 4 0,34-3 0,-119 34 0,94-34 0,-117 35 0,0 2 0,0 1 0,45-4 0,25-7 0,-28 4 0,44-12 0,-75 16 0,-1 2 0,51-3 0,-42 6 0,13-4 0,100-28 0,-123 22-1365,-25 8-5461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4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24575,'0'-1'0,"1"0"0,-1-1 0,1 1 0,0 0 0,-1 0 0,1 0 0,0 0 0,0 0 0,0 0 0,-1 0 0,1 0 0,0 1 0,0-1 0,0 0 0,1 0 0,-1 1 0,0-1 0,0 1 0,0-1 0,2 0 0,31-12 0,-25 10 0,28-8 0,0 1 0,0 2 0,1 2 0,44-2 0,-72 7 0,4-1 0,0-1 0,-1 0 0,1-1 0,18-8 0,-20 7 0,1 0 0,-1 1 0,1 0 0,0 1 0,16-1 0,-5 3-1365,-2 1-5461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4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24575,'53'-20'0,"42"0"0,-47 9 0,1 1 0,0 3 0,65-2 0,63 10-1365,-155-1-5461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46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0 560 24575,'1'-3'0,"-1"0"0,1 0 0,-1 0 0,1 0 0,0 0 0,0 0 0,0 0 0,0 0 0,1 0 0,-1 0 0,1 1 0,0-1 0,0 0 0,0 1 0,0 0 0,0-1 0,0 1 0,1 0 0,-1 0 0,1 0 0,-1 1 0,4-2 0,9-6 0,1 2 0,-1 0 0,19-5 0,13-7 0,-20 7 0,0 0 0,0 2 0,38-8 0,-48 13 0,289-71 0,-113 16 0,122-36 0,-290 88 0,-1-1 0,24-13 0,-28 12 0,1 1 0,0 1 0,24-6 0,64-13 0,-62 14 0,2 1 0,-1 3 0,1 1 0,54 0 0,-52 9-1365,-29-1-5461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47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1 535 24575,'0'-3'0,"1"0"0,0-1 0,0 1 0,0 0 0,0 0 0,0-1 0,0 1 0,1 0 0,0 0 0,-1 1 0,1-1 0,0 0 0,0 1 0,1-1 0,-1 1 0,1-1 0,-1 1 0,5-3 0,59-35 0,-46 29 0,6-1 0,0 1 0,1 1 0,0 1 0,39-7 0,50-17 0,-60 15 0,86-16 0,-52 15 0,-38 8 0,-30 7 0,-1-1 0,0 0 0,22-10 0,-1 1 0,0 2 0,76-13 0,-57 14 0,-35 6 0,0-1 0,0-1 0,41-18 0,-50 19 0,0 1 0,0 0 0,32-4 0,-5 1 0,134-17 0,-146 19 0,55-3 0,13-1 0,58-20 0,-120 26-63,-1 2-1,44 2 1,-40 1-1112,-19-1-5651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48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0 357 24575,'1'-3'0,"-1"1"0,1-1 0,0 0 0,1 0 0,-1 1 0,0-1 0,1 1 0,-1-1 0,1 1 0,0-1 0,0 1 0,0 0 0,4-3 0,30-26 0,-5 11 0,48-23 0,-29 16 0,-21 14 0,1 0 0,0 2 0,1 1 0,39-6 0,-26 5 0,52-19 0,-62 19 0,1 1 0,72-10 0,-9 3 0,-70 12 0,0 1 0,53 1 0,-54 3 0,1-1 0,-1-1 0,33-8 0,-34 6-341,-1 0 0,1 2-1,38 1 1,-42 1-6485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5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 24575,'-5'1'0,"-1"0"0,0 0 0,1 0 0,-1 0 0,1 1 0,-1 0 0,1 0 0,0 1 0,0-1 0,0 1 0,0 0 0,0 1 0,0-1 0,1 1 0,0 0 0,0 0 0,0 0 0,0 1 0,1-1 0,-1 1 0,-4 10 0,1-3 0,1 0 0,0 1 0,1 0 0,0 0 0,1 1 0,1-1 0,0 1 0,-1 14 0,1 22 0,2 0 0,5 51 0,-3-98 0,-1-1 0,1 1 0,-1 0 0,1-1 0,0 1 0,0-1 0,0 1 0,0-1 0,1 0 0,-1 0 0,1 1 0,-1-1 0,1 0 0,0 0 0,-1 0 0,1-1 0,5 4 0,-2-1 0,1-1 0,0 0 0,0 0 0,0-1 0,0 1 0,0-1 0,7 1 0,12 1 0,-1-1 0,47 0 0,-69-3 0,26-2 0,0-2 0,-1-1 0,0-2 0,0 0 0,0-2 0,46-22 0,-33 15 0,-2-1 0,54-35 0,-40 22 0,-44 25 0,0 0 0,-1-1 0,0 0 0,1 0 0,-2-1 0,1 1 0,-1-1 0,0-1 0,-1 1 0,1-1 0,6-14 0,-9 16 0,-1 0 0,1 1 0,-1-1 0,-1-1 0,1 1 0,-1 0 0,0 0 0,0-1 0,-1 1 0,0 0 0,0-1 0,0 1 0,-1 0 0,0-1 0,0 1 0,-1 0 0,1 0 0,-4-7 0,3 10 0,0-1 0,-1 1 0,0 0 0,1-1 0,-1 1 0,0 0 0,-1 1 0,1-1 0,0 0 0,-1 1 0,0 0 0,1 0 0,-1 0 0,0 0 0,-6-1 0,-72-19 0,52 15 0,-10 0 0,0 2 0,-1 1 0,1 2 0,-52 5 0,13-2 0,70-1-273,-1 1 0,1 0 0,-1 1 0,-17 4 0,11 0-6553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52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182 108 24575,'0'-1'0,"0"0"0,-1 0 0,1 0 0,0 0 0,-1 0 0,1 0 0,-1 0 0,1 0 0,-1 0 0,0 0 0,1 0 0,-1 0 0,0 1 0,1-1 0,-1 0 0,0 0 0,0 1 0,0-1 0,0 1 0,0-1 0,0 1 0,0-1 0,0 1 0,0-1 0,0 1 0,0 0 0,0 0 0,0-1 0,0 1 0,0 0 0,0 0 0,0 0 0,0 0 0,0 0 0,0 1 0,0-1 0,0 0 0,0 0 0,-2 1 0,-2 0 0,-1 0 0,1 0 0,-1 0 0,1 1 0,-1 0 0,-5 3 0,3 0 0,0 1 0,0 1 0,1-1 0,-1 1 0,2 0 0,-1 1 0,1-1 0,0 2 0,0-1 0,1 0 0,1 1 0,-1 0 0,1 0 0,1 0 0,0 1 0,-3 10 0,5-15 0,0-1 0,0 1 0,1 0 0,0 0 0,0-1 0,0 1 0,0 0 0,1 0 0,-1-1 0,1 1 0,0 0 0,1-1 0,-1 1 0,1-1 0,0 1 0,0-1 0,0 0 0,1 0 0,-1 0 0,1 0 0,0 0 0,0-1 0,1 1 0,-1-1 0,1 0 0,0 0 0,-1 0 0,1 0 0,0-1 0,1 1 0,-1-1 0,0 0 0,1-1 0,-1 1 0,6 0 0,14 3 0,1-1 0,0-1 0,-1-2 0,1 0 0,47-5 0,7 0 0,-59 2 0,0 0 0,0-1 0,-1-1 0,0-1 0,0-1 0,0-1 0,-1 0 0,1-2 0,-2 0 0,1-1 0,-2 0 0,29-23 0,-39 27 0,0 0 0,-1 0 0,0 0 0,0-1 0,0 1 0,-1-1 0,0 0 0,0-1 0,0 1 0,-1-1 0,0 1 0,-1-1 0,0 0 0,0 0 0,-1 0 0,0 0 0,0 0 0,-1-1 0,0-12 0,0 16 0,-1 0 0,1 0 0,-1 0 0,0 1 0,0-1 0,0 0 0,-1 0 0,0 0 0,0 1 0,0-1 0,0 1 0,-1-1 0,1 1 0,-1 0 0,0 0 0,-1 0 0,1 1 0,-1-1 0,1 1 0,-1 0 0,0 0 0,-1 0 0,1 0 0,0 1 0,-1-1 0,1 1 0,-1 0 0,0 1 0,1-1 0,-1 1 0,0 0 0,-6-1 0,-52-1 0,0 2 0,-65 8 0,122-7-85,0 0 0,0 1-1,1 0 1,-1 0 0,0 1-1,1-1 1,0 1 0,-1 0-1,1 1 1,0-1 0,0 1-1,0 0 1,0 0 0,1 1-1,-6 4 1,2 5-6741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2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24575,'0'534'-1365,"0"-512"-5461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54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7 24575,'-11'2'0,"0"1"0,0 0 0,0 1 0,1 0 0,-1 1 0,1 0 0,0 0 0,1 1 0,-1 0 0,-11 11 0,-11 5 0,26-17 0,1-1 0,-1 1 0,1-1 0,1 2 0,-1-1 0,1 0 0,-1 1 0,2 0 0,-1 0 0,1 0 0,0 0 0,0 1 0,0-1 0,1 1 0,0 0 0,-2 13 0,4-17 0,-1 0 0,1 0 0,0 0 0,0 1 0,0-1 0,0 0 0,0 0 0,1 0 0,-1 0 0,1 0 0,0 0 0,0 0 0,0 0 0,0 0 0,1 0 0,-1 0 0,1-1 0,0 1 0,0 0 0,0-1 0,0 0 0,0 1 0,0-1 0,1 0 0,-1 0 0,1 0 0,-1 0 0,1-1 0,0 1 0,0-1 0,0 0 0,0 0 0,0 0 0,0 0 0,0 0 0,0 0 0,0-1 0,4 1 0,39 2 0,78-5 0,-36-1 0,-68 1 0,0-1 0,-1 0 0,1-2 0,-1 0 0,0-2 0,30-13 0,12-4 0,-54 22 0,0-1 0,0 0 0,0-1 0,0 0 0,-1 0 0,0 0 0,1-1 0,-2 0 0,1 0 0,0 0 0,-1-1 0,0 0 0,4-6 0,-6 7 0,-1 1 0,1 0 0,-1-1 0,0 0 0,-1 1 0,1-1 0,-1 0 0,0 0 0,0 0 0,0 0 0,-1 0 0,1 0 0,-1 0 0,-1 0 0,1 0 0,-1 0 0,0 0 0,0 0 0,0 0 0,-4-9 0,3 12 4,1-1-1,-1 1 1,1-1-1,-1 1 1,0 0-1,0 0 1,0 0-1,0 0 1,0 0-1,-1 1 1,1-1-1,-1 0 1,1 1-1,-1 0 1,1 0-1,-1 0 0,0 0 1,0 0-1,1 0 1,-1 1-1,0-1 1,-3 1-1,-9-2-209,0 2 0,-30 1 0,27 0-621,-5 1-5999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5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156 131 24575,'-8'0'0,"0"0"0,-1 0 0,1 1 0,0 0 0,0 1 0,0 0 0,0 0 0,0 1 0,0 0 0,-8 4 0,12-4 0,-1 0 0,1 0 0,1 0 0,-1 1 0,0-1 0,1 1 0,0 0 0,0 0 0,0 0 0,0 0 0,1 1 0,0-1 0,0 1 0,0-1 0,0 1 0,0 0 0,1 0 0,-1 6 0,0-2 0,1 0 0,0 1 0,0-1 0,1 0 0,0 0 0,1 1 0,2 12 0,-2-18 0,0-1 0,0 1 0,0-1 0,1 1 0,-1-1 0,1 0 0,0 0 0,0 1 0,0-1 0,0 0 0,1-1 0,-1 1 0,1 0 0,0-1 0,-1 1 0,1-1 0,0 0 0,1 0 0,-1 0 0,6 2 0,10 3 0,-1-1 0,1-1 0,0-1 0,1-1 0,27 2 0,103-6 0,-61-2 0,-73 1 0,-1 0 0,0-2 0,0 0 0,0 0 0,-1-1 0,0-1 0,0-1 0,0 0 0,15-10 0,-4 3 0,-18 10 0,0 0 0,-1 0 0,0-1 0,0 0 0,0 0 0,-1 0 0,1-1 0,-1 0 0,-1 0 0,1 0 0,-1 0 0,0-1 0,0 0 0,-1 0 0,0 0 0,0 0 0,-1 0 0,0-1 0,0 1 0,0-1 0,0-15 0,-2 17 0,0-1 0,-1 0 0,1 1 0,-1-1 0,-1 1 0,1-1 0,-1 1 0,0 0 0,-1 0 0,1 0 0,-1 0 0,0 0 0,-1 0 0,0 1 0,0 0 0,0-1 0,0 1 0,-1 1 0,1-1 0,-1 1 0,-1 0 0,1 0 0,0 0 0,-1 1 0,-11-6 0,-5 1 6,-1 0-1,0 1 1,0 1-1,0 2 1,-1 0-1,-25 0 1,-148 4-195,87 3-1026,88-3-5611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5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107 133 24575,'-3'0'0,"0"1"0,1 0 0,-1 0 0,1-1 0,-1 2 0,1-1 0,-1 0 0,1 0 0,0 1 0,-1 0 0,1-1 0,0 1 0,0 0 0,0 0 0,0 0 0,-1 2 0,-29 40 0,29-39 0,-2 4 0,1 0 0,0 0 0,0 0 0,1 0 0,0 1 0,1-1 0,0 1 0,0 0 0,1 0 0,1 0 0,-1 0 0,2 0 0,-1-1 0,1 1 0,1 0 0,3 11 0,-4-18 0,1 0 0,-1-1 0,1 0 0,0 1 0,0-1 0,0 0 0,1 0 0,-1 0 0,0 0 0,1 0 0,-1-1 0,1 1 0,-1-1 0,1 1 0,0-1 0,0 0 0,0 0 0,0 0 0,-1-1 0,1 1 0,0-1 0,6 1 0,9 0 0,1-1 0,30-3 0,-23 1 0,9 2 0,-5-1 0,45-6 0,-65 5 0,-1 0 0,0 0 0,1-1 0,-1 0 0,0-1 0,-1 0 0,1 0 0,14-11 0,30-16 0,-44 26 0,0 1 0,0-1 0,0-1 0,-1 0 0,0 0 0,0-1 0,0 0 0,8-9 0,5-11 0,-17 22 0,0 1 0,0-1 0,-1 0 0,1 1 0,-1-1 0,0-1 0,-1 1 0,1 0 0,-1-1 0,0 1 0,0-1 0,-1 0 0,0 0 0,1-10 0,-1 10 0,-1 1 0,0-1 0,0 1 0,-1-1 0,1 1 0,-1-1 0,0 1 0,-1-1 0,1 1 0,-1 0 0,0 0 0,0 0 0,-1 0 0,0 0 0,0 0 0,0 1 0,0-1 0,-1 1 0,1 0 0,-1 0 0,0 0 0,-1 0 0,1 1 0,0 0 0,-1 0 0,0 0 0,0 0 0,0 1 0,0 0 0,0 0 0,0 0 0,-1 0 0,-5 0 0,-20-4 0,0 2 0,0 1 0,-1 1 0,-53 4 0,42-1 0,-16-3 0,40 0 0,0 1 0,0 1 0,0 1 0,0 1 0,-29 6 0,45-7-114,0 0 1,0 0-1,0 0 0,0 1 0,0 0 1,1-1-1,-1 1 0,1 0 0,-1 0 1,1 1-1,-4 3 0,-5 10-6712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56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179 104 24575,'-2'1'0,"0"-1"0,0 1 0,0 1 0,0-1 0,0 0 0,0 0 0,0 1 0,0-1 0,0 1 0,1-1 0,-1 1 0,1 0 0,-1 0 0,1 0 0,-2 2 0,-20 33 0,22-36 0,-7 15 0,0 0 0,1 0 0,1 1 0,1 0 0,0 0 0,1 0 0,1 1 0,1-1 0,0 1 0,2 0 0,0-1 0,2 20 0,-2-35 0,1 1 0,-1-1 0,1 1 0,-1-1 0,1 0 0,0 0 0,0 1 0,0-1 0,0 0 0,0 0 0,1 0 0,-1 0 0,1 0 0,-1 0 0,1-1 0,0 1 0,0 0 0,-1-1 0,1 1 0,3 0 0,0 1 0,0-1 0,1 1 0,-1-2 0,0 1 0,1 0 0,0-1 0,-1 0 0,9 0 0,5-1 0,1 0 0,-1-1 0,0-2 0,24-4 0,-27 3 0,1 0 0,-1-1 0,0-1 0,0 0 0,-1-1 0,0-1 0,24-16 0,-33 20 0,1-2 0,-1 1 0,0-1 0,-1 0 0,1 0 0,-1-1 0,-1 1 0,1-1 0,-1 0 0,0 0 0,-1-1 0,1 1 0,-1-1 0,-1 0 0,0 0 0,0 0 0,2-15 0,-3 13 0,0 0 0,-1 0 0,0 0 0,-1 1 0,0-1 0,0 0 0,-1 0 0,-4-15 0,4 21 0,-1-1 0,1 0 0,-1 1 0,0 0 0,0-1 0,-1 1 0,1 0 0,-1 1 0,0-1 0,0 1 0,0-1 0,0 1 0,-1 1 0,1-1 0,-1 0 0,0 1 0,-8-3 0,2 1 0,-31-13 0,-75-18 0,115 35 0,-36-9 0,0 2 0,0 2 0,-50-1 0,78 6-119,-21 1 370,30-1-282,1 0 1,-1 0-1,1 0 1,-1 0-1,1 1 1,-1-1-1,1 0 1,-1 0-1,1 1 0,0-1 1,-1 0-1,1 1 1,-1-1-1,1 0 1,0 1-1,-1-1 1,1 1-1,0-1 1,-1 0-1,1 1 0,0-1 1,0 1-1,0-1 1,-1 1-1,1-1 1,0 1-1,0-1 1,0 1-1,0-1 0,0 1 1,0-1-1,0 1 1,0-1-1,0 1 1,0-1-1,0 1 1,0-1-1,0 1 0,0-1 1,0 1-1,1-1 1,-1 1-1,0-1 1,0 1-1,1-1 1,-1 1-1,0-1 1,1 1-1,5 9-6795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48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36 24575,'0'-5'0,"0"-5"0,-4-1 0,-2 1-8191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49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24575,'4'0'0,"2"-5"0,-1-5 0,0-1-8191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57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304 331 24575,'-1'-4'0,"1"1"0,-1 0 0,0 0 0,0 1 0,0-1 0,0 0 0,0 0 0,-1 0 0,1 1 0,-1-1 0,0 1 0,1-1 0,-1 1 0,0-1 0,-1 1 0,1 0 0,0 0 0,-1 0 0,1 1 0,-1-1 0,1 0 0,-1 1 0,0 0 0,0-1 0,0 1 0,0 0 0,0 1 0,0-1 0,0 0 0,-3 1 0,1-1 0,0 0 0,0 0 0,0 0 0,0 1 0,0 0 0,0 0 0,0 1 0,0-1 0,0 1 0,0 0 0,0 0 0,0 1 0,0 0 0,1 0 0,-1 0 0,1 0 0,-1 0 0,-4 5 0,-3 7 0,0 1 0,2 1 0,0 0 0,1 1 0,0-1 0,-11 34 0,1-6 0,12-28 0,0-1 0,1 1 0,1 0 0,1 0 0,-5 32 0,8-45 0,1 0 0,0 1 0,0-1 0,0 0 0,0 0 0,0 0 0,1 0 0,-1 0 0,1 0 0,0 1 0,0-1 0,0-1 0,0 1 0,1 0 0,-1 0 0,1 0 0,0-1 0,-1 1 0,1-1 0,0 1 0,1-1 0,-1 0 0,0 0 0,1 0 0,-1 0 0,1 0 0,0 0 0,-1-1 0,1 1 0,0-1 0,0 0 0,0 0 0,0 0 0,0 0 0,0-1 0,0 1 0,0-1 0,4 1 0,6 0 0,0 0 0,-1 0 0,1-1 0,0 0 0,0-2 0,21-3 0,-31 4 0,1 0 0,0-1 0,0 1 0,-1-1 0,1 0 0,-1 0 0,0 0 0,1 0 0,-1 0 0,0-1 0,0 1 0,-1-1 0,1 0 0,0 0 0,-1 0 0,0 0 0,0-1 0,0 1 0,0 0 0,0-1 0,-1 0 0,1 1 0,-1-1 0,0 0 0,1-7 0,14-150 0,-13 151 0,5-33 0,2 1 0,2 0 0,24-56 0,-24 70 0,2 2 0,0 0 0,1 0 0,25-28 0,-27 35 0,14-13 0,-26 32 0,-1 1 0,1-1 0,-1 0 0,1 0 0,-1 0 0,1 0 0,-1 1 0,0-1 0,1 0 0,-1 0 0,1 1 0,-1-1 0,0 0 0,1 1 0,-1-1 0,0 0 0,0 1 0,1-1 0,-1 1 0,0-1 0,0 0 0,1 1 0,-1-1 0,0 1 0,0-1 0,0 1 0,0-1 0,0 0 0,0 1 0,0-1 0,0 1 0,0-1 0,0 2 0,6 24 0,-5-19 0,6 36 0,-2 1 0,-2-1 0,-3 58 0,4 55 0,-3-149 0,1-1 0,0 1 0,0-1 0,1 1 0,0-1 0,0 0 0,1 0 0,-1 0 0,1 0 0,1-1 0,-1 1 0,1-1 0,0 0 0,0-1 0,0 1 0,0-1 0,1 0 0,0 0 0,0-1 0,0 0 0,0 0 0,10 3 0,-15-5-68,1-1 0,-1 0-1,1 0 1,-1 0 0,1 0 0,-1 0-1,1 0 1,-1 0 0,1-1 0,-1 1-1,1-1 1,-1 1 0,0-1 0,1 1-1,-1-1 1,0 0 0,1 1-1,-1-1 1,1-1 0,8-8-6758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57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24575,'2'33'0,"1"0"0,8 32 0,1 6 0,12 72 0,-25-154 0,0 0 0,1 0 0,0 0 0,1 0 0,0 0 0,1 1 0,0-1 0,1 0 0,0 1 0,1-1 0,0 1 0,0 0 0,1 0 0,1 1 0,-1-1 0,13-14 0,5 3 0,0 1 0,2 2 0,0 0 0,0 2 0,2 1 0,0 1 0,34-13 0,-31 13 0,-8 6-273,1 0 0,1 1 0,-1 1 0,47-5 0,-50 10-6553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58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24575,'4'0'0,"6"0"0,6 0 0,4 0 0,3 0 0,2 0 0,1 0 0,1 0 0,-1 0 0,0 0 0,-4-5 0,-2-1 0,-4 1-8191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58.6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1 265 24575,'2'-3'0,"0"0"0,0 0 0,0 0 0,1 0 0,-1 0 0,1 1 0,0-1 0,-1 1 0,1 0 0,0 0 0,0 0 0,6-3 0,6-4 0,-3 0 0,1 2 0,1 0 0,-1 0 0,1 1 0,0 1 0,1 0 0,-1 1 0,17-3 0,-11 3 0,-1-1 0,0-1 0,0-1 0,19-9 0,-6-1 0,-26 15 0,1 0 0,-1-1 0,0 0 0,0-1 0,0 0 0,0 1 0,-1-2 0,0 1 0,0-1 0,0 0 0,0 0 0,0 0 0,-1 0 0,0-1 0,5-9 0,-1-2-1365,-1 3-5461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10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24575,'1'1'0,"0"-1"0,0 1 0,0-1 0,0 1 0,0-1 0,0 1 0,0 0 0,0-1 0,0 1 0,0 0 0,0 0 0,0 0 0,0 0 0,-1 0 0,1 0 0,0 0 0,-1 0 0,1 0 0,-1 0 0,1 0 0,-1 0 0,0 0 0,1 0 0,-1 1 0,0-1 0,0 0 0,1 2 0,3 39 0,-4-38 0,4 443 0,-7-229 0,3-146 0,0-55 0,0-49 0,-1 20-170,1 1-1,1-1 0,0 1 1,1-1-1,0 1 0,0 0 1,6-14-1,3 1-6655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9:58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24575,'1'10'0,"0"1"0,1-1 0,0 0 0,6 15 0,2 9 0,-1 3 0,-2 0 0,-2 1 0,2 55 0,-6-47-341,3-1 0,2 1-1,18 71 1,-19-95-6485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01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24575,'0'4'0,"0"6"0,0 6 0,0 4 0,0 3 0,0 2 0,-5-3 0,0-1 0,-1 0 0,2 0 0,1 2 0,1 1 0,1 1 0,1-4-8191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0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24575,'0'4'0,"0"6"0,0 5 0,0 5 0,0 4 0,0 1 0,0 1 0,0 0 0,0 1 0,0-1 0,4 0 0,2 0 0,0-1 0,-2 1 0,-1-1 0,4-3 0,-1-3 0,0-3-8191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02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24575,'0'5'0,"0"5"0,0 5 0,-4 1 0,-2 1 0,1 2 0,1 3 0,1 1 0,1 2 0,1 0 0,0 1 0,1 0 0,0 0 0,1-1 0,-1 1 0,0 0 0,0-1 0,0-4-8191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0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24575,'20'54'0,"-15"-18"0,0 51 0,-4-51 0,9 58 0,1 6-1365,-11-78-5461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04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1 464 24575,'16'-1'0,"0"-1"0,0 0 0,21-7 0,1 0 0,94-18 0,-43 3 0,-71 17 0,0 2 0,0 0 0,0 1 0,24-2 0,59-8 0,-24 1 0,84-11 0,-122 18 0,39-12 0,-50 10 0,0 2 0,0 0 0,42-1 0,-49 5 0,1 0 0,24-7 0,42-4 0,141-12 0,-196 23 0,52-11 0,-25 3 0,-5 1 0,-9 2 0,82-3 0,-104 10 0,-1-1 0,1-1 0,42-9 0,-39 6 0,0 2 0,44-2 0,-44 5 0,1-2 0,45-9 0,36-4 0,-25 5 0,-15 1 0,0 4 0,122 7 0,-62 0 0,-5 0 0,133-4 0,-172-11 0,-55 8 0,58-4 0,-62 8 0,48-10 0,-48 6 0,50-3 0,-39 8 0,-6 1 0,0-2 0,0-1 0,54-10 0,-43 5 0,1 2 0,-1 1 0,1 3 0,56 5 0,3-1 0,126-3-1365,-207 0-5461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0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1 661 24575,'2'-3'0,"0"0"0,0 0 0,1 0 0,-1 0 0,1 0 0,0 0 0,0 1 0,0 0 0,0-1 0,0 1 0,0 0 0,4-1 0,7-7 0,2 0 0,0 0 0,1 1 0,0 0 0,0 1 0,1 1 0,0 1 0,27-6 0,54-21 0,-58 19 0,0 0 0,81-13 0,20-6 0,36-5 0,-4 0 0,-83 16 0,121-14 0,-178 31 0,1-2 0,40-13 0,19-4 0,79 1 0,7 0 0,-135 13 0,-3 1 0,0 2 0,80-3 0,43-2 0,2-1 0,-131 13 0,1-1 0,67-12 0,-70 7 0,46 0 0,-49 5 0,0-2 0,32-7 0,114-16 0,-149 21 0,-1 1 0,33 0 0,-32 3 0,0-1 0,30-7 0,21-5-341,-1 3 0,2 4-1,105 3 1,-164 5-6485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06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24575,'0'4'0,"0"6"0,0 6 0,0 4 0,0 3 0,0 2 0,0 1 0,0 1 0,0-1 0,0 0 0,0 0 0,0 0 0,0 0 0,0-1 0,0 1 0,0-5-8191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08.8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24575,'0'5'0,"0"5"0,0 5 0,0 5 0,0 3 0,0 2 0,0 1 0,0 0 0,0 1 0,-4-5 0,-2-2 0,1 1 0,0 0 0,2 1 0,1-2-8191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10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1 563 24575,'18'-1'0,"0"-2"0,0 0 0,0-1 0,-1 0 0,21-9 0,37-9 0,54-5 0,-1 2 0,-105 21 0,-1-2 0,25-8 0,-29 7 0,0 2 0,1 0 0,-1 1 0,25-2 0,50-6 0,12-1 0,-80 11 0,0-1 0,0-2 0,37-10 0,-38 7 0,1 2 0,0 1 0,42-2 0,-13 4 0,-1-2 0,0-3 0,68-18 0,-91 18 0,-6 1 0,0 1 0,0 0 0,1 2 0,26-1 0,47-7 0,-71 8 0,50-4 0,-32 6 0,46-9 0,-47 5 0,56-1 0,-61 7 0,0-2 0,61-10 0,-54 6 0,0 2 0,65 2 0,-65 2 0,0-1 0,65-11 0,-49-2 0,-33 7 0,0 1 0,54-4 0,-53 8 0,48-10 0,-8 1 0,107-15 0,-144 21 0,45-14 0,-54 12 0,1 0 0,0 2 0,44-3 0,-23 8 0,87-14 0,-66 6 0,0 3 0,129 6 0,-69 2 0,76-3-1365,-182 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10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24575,'2'1'0,"-1"-1"0,0 1 0,0-1 0,0 1 0,0-1 0,0 1 0,0 0 0,0-1 0,0 1 0,0 0 0,0 0 0,0 0 0,0 0 0,-1 0 0,1 0 0,0 0 0,-1 0 0,1 0 0,-1 0 0,1 0 0,-1 0 0,1 0 0,-1 1 0,0-1 0,0 0 0,1 0 0,-1 2 0,5 39 0,-5-37 0,3 425 0,-6-221 0,2-151 0,-1-37 0,1 1 0,1-1 0,2 1 0,0 0 0,9 40 0,-10-59-62,-1-1 0,1 0 0,0 1 0,0-1 0,0 0 0,0 0 0,0 0 0,1 0 0,-1 0 0,1 0 0,-1 0 0,1 0-1,0 0 1,0-1 0,0 1 0,-1-1 0,2 1 0,-1-1 0,0 0 0,0 0 0,4 2 0,7-2-6764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11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0 688 24575,'13'-10'0,"0"1"0,0 0 0,1 0 0,0 2 0,0 0 0,1 0 0,0 2 0,0 0 0,16-4 0,57-22 0,-56 18 0,1 2 0,67-13 0,-42 10 0,96-35 0,21 8 0,-126 32 0,-1-1 0,66-25 0,-93 29 0,1 0 0,-1 1 0,43-3 0,-4 0 0,102-17 0,-129 19 0,60-2 0,-56 7 0,44-9 0,-33 0 0,-7 1 0,1 2 0,80-3 0,-92 8 0,57-9 0,-56 6 0,51-3 0,-54 6 0,48-8 0,23-3 0,-74 11 0,1-1 0,-1-2 0,36-10 0,-37 8 0,1 1 0,0 1 0,43-3 0,-26 7 0,3 1 0,-1-2 0,54-9 0,80-15 0,-153 22 0,-1-2 0,1 0 0,-1-1 0,0-1 0,-1-2 0,30-15 0,-41 19 0,0 1 0,1 1 0,0 0 0,0 0 0,26-3 0,-1 0 0,-17 3-455,-1 2 0,31-1 0,-30 2-6371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12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30 24575,'-14'1'0,"1"0"0,-1 0 0,1 2 0,0-1 0,0 2 0,0-1 0,0 2 0,0 0 0,1 1 0,0 0 0,0 0 0,1 1 0,-14 11 0,20-14 0,-1 1 0,1 0 0,-1 0 0,1 1 0,1 0 0,-1 0 0,1 0 0,0 0 0,0 0 0,1 1 0,0 0 0,0 0 0,1 0 0,0 0 0,0 0 0,0 0 0,1 0 0,0 1 0,0-1 0,1 1 0,0-1 0,1 0 0,-1 1 0,1-1 0,4 12 0,-3-13 0,0-1 0,1 1 0,0-1 0,0 0 0,1 0 0,-1 0 0,1 0 0,0 0 0,1-1 0,-1 0 0,1 0 0,0 0 0,-1 0 0,2-1 0,-1 0 0,0 0 0,1 0 0,-1-1 0,1 0 0,0 0 0,9 2 0,7 2 0,1-2 0,-1 0 0,1-2 0,34 0 0,376-3 0,-418 0 0,0 0 0,-1-1 0,1 0 0,0-1 0,-1 0 0,0-2 0,0 1 0,0-2 0,0 0 0,19-12 0,-29 14 0,-1-1 0,1 1 0,-1-1 0,-1 1 0,1-1 0,-1 0 0,0 0 0,0 0 0,0 0 0,0-1 0,-1 1 0,0 0 0,0-1 0,-1 1 0,1-1 0,-2-6 0,2 4 0,-1 1 0,0-1 0,-1 1 0,0-1 0,0 1 0,0 0 0,-1-1 0,0 1 0,-1 0 0,0 0 0,-5-9 0,4 11 0,-1-1 0,0 1 0,-1 0 0,0 1 0,1-1 0,-1 1 0,-1 0 0,1 1 0,-14-6 0,-70-21 0,35 14 0,21 6 0,-1 2 0,0 1 0,-41-2 0,26 3 0,41 5 0,-8-2 0,1 0 0,-1 2 0,1 0 0,-1 1 0,1 0 0,-1 1 0,-30 7 0,45-7-85,0 0 0,0 0-1,0 0 1,1 0 0,-1 0-1,0 0 1,1 1 0,-1-1-1,1 1 1,-1-1 0,1 1-1,0 0 1,0-1 0,0 1-1,-2 3 1,-3 10-6741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12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83 24575,'-2'1'0,"1"-1"0,-1 1 0,0 0 0,1 0 0,-1 0 0,1 0 0,-1 1 0,1-1 0,0 0 0,-1 1 0,1-1 0,0 1 0,0-1 0,0 1 0,0-1 0,0 1 0,0 0 0,1-1 0,-1 1 0,0 3 0,-14 37 0,12-29 0,0 0 0,1 0 0,0 1 0,0-1 0,2 1 0,0-1 0,2 18 0,-2-27 0,1 0 0,0 0 0,0 0 0,0 0 0,0-1 0,0 1 0,1 0 0,0-1 0,0 1 0,0-1 0,0 0 0,0 0 0,1 1 0,0-2 0,-1 1 0,1 0 0,0 0 0,0-1 0,0 0 0,1 1 0,-1-1 0,1-1 0,-1 1 0,1 0 0,-1-1 0,1 0 0,0 0 0,7 2 0,24 0 0,1-1 0,-1-1 0,61-7 0,-89 5 0,0-1 0,-1 0 0,1 0 0,-1-1 0,1 1 0,-1-2 0,0 1 0,0 0 0,-1-1 0,1 0 0,-1-1 0,0 1 0,0-1 0,0 0 0,0 0 0,-1 0 0,0-1 0,0 0 0,0 1 0,-1-1 0,0-1 0,0 1 0,-1 0 0,0-1 0,3-12 0,3-12 0,-5 21 0,0 0 0,-1-1 0,-1 0 0,1 1 0,-1-19 0,-2 25 0,1 0 0,-1 1 0,0-1 0,0 0 0,0 1 0,-1-1 0,1 0 0,-1 1 0,0 0 0,0-1 0,0 1 0,-1 0 0,1 0 0,-1 0 0,1 0 0,-1 1 0,0-1 0,0 1 0,-6-4 0,-2 0 0,0 1 0,0 1 0,-1 0 0,1 1 0,-1 0 0,1 0 0,-1 1 0,-12 0 0,-26-6 0,10 2 0,-1 1 0,1 3 0,-1 1 0,-67 7 0,87-2-1365,4 1-5461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1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151 129 24575,'-5'0'0,"-1"0"0,1 0 0,0 1 0,0 0 0,0 0 0,0 0 0,0 0 0,0 1 0,1 0 0,-1 0 0,0 0 0,1 1 0,0 0 0,-1-1 0,-5 7 0,8-7 0,0 1 0,0-1 0,0 1 0,0-1 0,1 1 0,-1 0 0,1 0 0,0 0 0,0 0 0,0 0 0,0 0 0,0 0 0,1 0 0,-1 0 0,1 0 0,0 0 0,0 0 0,0 0 0,0 1 0,1-1 0,-1 0 0,1 0 0,0 0 0,0 0 0,0 0 0,2 5 0,-1-5 0,0 0 0,0 0 0,0 0 0,0-1 0,0 1 0,1-1 0,0 1 0,-1-1 0,1 0 0,0 0 0,0 0 0,0 0 0,0 0 0,0-1 0,0 1 0,1-1 0,-1 0 0,0 0 0,1 0 0,-1-1 0,1 1 0,4-1 0,12 2 0,0-1 0,36-4 0,-26 1 0,-26 2 0,0 0 0,1 0 0,-1 0 0,0-1 0,0 0 0,1 0 0,-1 0 0,0 0 0,0-1 0,0 1 0,0-1 0,-1 0 0,1 0 0,0-1 0,-1 1 0,0-1 0,1 1 0,-1-1 0,0 0 0,0-1 0,-1 1 0,1 0 0,-1-1 0,1 1 0,-1-1 0,0 0 0,-1 0 0,1 0 0,-1 0 0,1 0 0,-1 0 0,0 0 0,-1 0 0,1-1 0,-1 1 0,0-7 0,1 4 0,0 0 0,-1 1 0,0-1 0,-1 0 0,1 0 0,-1 0 0,-1 1 0,1-1 0,-1 0 0,0 1 0,-1 0 0,0-1 0,1 1 0,-2 0 0,1 0 0,-1 1 0,0-1 0,0 1 0,-1 0 0,1 0 0,-1 0 0,0 0 0,-1 1 0,1 0 0,-1 0 0,0 0 0,0 1 0,0 0 0,0 0 0,0 1 0,-1-1 0,1 2 0,-1-1 0,0 0 0,1 1 0,-1 1 0,-8-1 0,-114 0-19,81 2-1327,26-1-5480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1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26 101 24575,'-20'54'0,"18"-46"0,1-1 0,0 1 0,0 0 0,1 0 0,0 0 0,0 0 0,1 0 0,0 0 0,0 0 0,1 0 0,0 0 0,4 9 0,-4-13 0,1 0 0,0 0 0,0 0 0,0 0 0,0 0 0,0 0 0,1-1 0,-1 0 0,1 0 0,0 0 0,0 0 0,0 0 0,0-1 0,1 0 0,-1 0 0,1 0 0,-1 0 0,1-1 0,0 0 0,0 0 0,6 1 0,37 2 0,0-1 0,0-3 0,60-6 0,-98 4 0,-1 0 0,1 0 0,0-1 0,-1 0 0,0-1 0,1 0 0,-1-1 0,-1 1 0,1-2 0,-1 1 0,0-1 0,0 0 0,-1-1 0,1 0 0,-2 0 0,10-13 0,-13 17 0,0-1 0,-1 1 0,0-1 0,0 0 0,0 0 0,0 0 0,-1 0 0,1 0 0,-1 0 0,0 0 0,0 0 0,-1-1 0,1 1 0,-1 0 0,0-1 0,0 1 0,-1 0 0,1-1 0,-1 1 0,0 0 0,0 0 0,0 0 0,0 0 0,-1 0 0,0 0 0,0 0 0,0 0 0,0 0 0,-1 1 0,1-1 0,-1 1 0,0 0 0,0 0 0,0 0 0,0 0 0,-1 0 0,1 1 0,-1 0 0,-5-4 0,-7-3 14,1 1-1,-2 1 1,1 0-1,-1 1 1,-28-7 0,-93-12-649,101 20-177,16 2-6014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15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387 617 24575,'-1'-1'0,"-1"1"0,1-1 0,0 0 0,0 1 0,0-1 0,0 0 0,0 1 0,0-1 0,0 0 0,0 0 0,0 0 0,1 0 0,-1 0 0,0 0 0,0 0 0,1 0 0,-1 0 0,1-1 0,-1 1 0,1-1 0,-13-32 0,9 24 0,2 3 0,-1 0 0,0 0 0,-1 1 0,1-1 0,-1 1 0,-1-1 0,1 1 0,-1 1 0,0-1 0,-1 1 0,1-1 0,-1 2 0,0-1 0,0 0 0,0 1 0,-1 1 0,0-1 0,1 1 0,-1 0 0,-1 0 0,1 1 0,0 0 0,0 0 0,-1 1 0,1 0 0,-1 0 0,0 1 0,1 0 0,-1 0 0,-10 2 0,12-1 0,0 1 0,-1 0 0,1 0 0,0 1 0,0-1 0,0 1 0,0 1 0,1-1 0,-1 1 0,1 0 0,0 0 0,-6 7 0,3-3 0,-1 1 0,2 0 0,-1 0 0,1 1 0,-11 20 0,14-18 0,0 0 0,1 0 0,0 0 0,0 1 0,2-1 0,0 1 0,0-1 0,1 1 0,0-1 0,1 1 0,1 0 0,5 20 0,-7-31 0,1 0 0,0-1 0,0 1 0,0 0 0,0 0 0,0 0 0,0-1 0,0 1 0,0-1 0,1 1 0,-1-1 0,1 1 0,-1-1 0,1 0 0,0 0 0,-1 0 0,1 0 0,0 0 0,0 0 0,0 0 0,0 0 0,-1-1 0,5 1 0,-2 0 0,0-1 0,1-1 0,-1 1 0,0-1 0,0 1 0,0-1 0,0 0 0,0-1 0,0 1 0,0-1 0,3-2 0,11-6 0,-1-1 0,0 0 0,24-23 0,-40 33 0,235-203 0,-227 196 0,5-4 0,0 0 0,-1-1 0,0-1 0,-1 0 0,0-1 0,13-23 0,-23 36 0,4-8 0,0-1 0,0 1 0,-1-1 0,0 0 0,-1-1 0,0 1 0,-1-1 0,0 1 0,-1-1 0,0 0 0,0-14 0,0-20 0,0 24 0,-2 1 0,0-1 0,-1 0 0,-1 1 0,-5-25 0,7 46 0,0 0 0,0-1 0,0 1 0,0-1 0,0 1 0,-1-1 0,1 1 0,0-1 0,0 1 0,0-1 0,0 1 0,-1 0 0,1-1 0,0 1 0,0-1 0,-1 1 0,1 0 0,0-1 0,-1 1 0,1 0 0,0-1 0,-1 1 0,1 0 0,0 0 0,-1-1 0,1 1 0,-1 0 0,1 0 0,0 0 0,-1-1 0,1 1 0,-1 0 0,1 0 0,-1 0 0,1 0 0,-2 0 0,-11 14 0,-3 28 0,-26 110 0,12-47 0,24-67 0,1 0 0,2 0 0,1 0 0,2 1 0,7 49 0,-7-86 5,0 0 0,1 1 0,-1-1-1,1 0 1,-1 0 0,1 0 0,-1 0 0,1 0-1,0 0 1,0 0 0,0 0 0,0 0 0,1 0-1,-1-1 1,0 1 0,1 0 0,-1-1-1,1 1 1,0-1 0,-1 0 0,1 1 0,0-1-1,0 0 1,3 1 0,-2-1-111,1 0 0,-1 0 0,1 0 0,0-1 0,-1 1 0,1-1-1,0 0 1,-1 0 0,1-1 0,0 1 0,-1-1 0,1 0 0,5-1 0,8-4-6720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15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1 170 24575,'2'1'0,"1"0"0,0-1 0,-1 2 0,1-1 0,-1 0 0,0 0 0,1 1 0,-1-1 0,0 1 0,0 0 0,0-1 0,0 1 0,0 0 0,0 0 0,-1 1 0,1-1 0,-1 0 0,2 3 0,22 46 0,-20-30 0,-1 0 0,-1 1 0,-1-1 0,-1 1 0,-1-1 0,-3 23 0,1-5 0,2-51 0,0 0 0,0-1 0,2 1 0,-1 0 0,2 0 0,-1-1 0,2 2 0,-1-1 0,2 0 0,0 1 0,0 0 0,1 0 0,0 0 0,1 1 0,13-17 0,8-2 0,0 2 0,2 0 0,1 3 0,62-40 0,51-20-1365,-130 77-5461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15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24575,'4'0'0,"6"0"0,1-5 0,4 0 0,2-1 0,4 1 0,2 2 0,-3-3 0,0-1 0,1 2 0,0 0 0,2 2 0,1 2 0,-3 0-8191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1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95 24575,'-5'2'0,"1"1"0,-1 0 0,0 0 0,1 0 0,-1 1 0,1-1 0,0 1 0,0 0 0,1 0 0,-1 1 0,1-1 0,-6 10 0,9-13 0,-1 0 0,1 0 0,-1-1 0,1 1 0,0 0 0,-1 0 0,1 0 0,0 0 0,-1 0 0,1 0 0,0 0 0,0-1 0,0 1 0,0 0 0,0 0 0,0 0 0,0 0 0,0 0 0,0 0 0,0 0 0,1 0 0,-1 0 0,1 1 0,0-2 0,-1 1 0,1-1 0,0 1 0,0-1 0,0 1 0,-1-1 0,1 0 0,0 0 0,0 1 0,0-1 0,0 0 0,0 0 0,0 0 0,0 0 0,0 0 0,-1 0 0,1 0 0,0 0 0,2-1 0,53-19 0,-43 15 0,24-12 467,14-15-4447,-35 21 2890,0 1-1,32-15 1,-23 15 652,12-4 4354,1-2-396,-12 6-5099,-11 4-5247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16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24575,'5'1'0,"0"0"0,0 0 0,0 0 0,0 1 0,-1-1 0,1 1 0,-1 0 0,1 1 0,-1-1 0,0 1 0,0 0 0,0 0 0,0 0 0,0 0 0,-1 1 0,1-1 0,-1 1 0,0 0 0,0 0 0,-1 0 0,1 1 0,-1-1 0,4 9 0,0 1 0,0 0 0,-2 0 0,1 0 0,-1 1 0,-1 0 0,2 26 0,-4-23 0,0 105 0,-2-110 0,0-1 0,-1 1 0,0-1 0,-1 0 0,-1 1 0,0-1 0,-8 17 0,11-28 0,1 0 0,-1 0 0,0 0 0,0 0 0,0 0 0,1 0 0,-1 1 0,1-1 0,-1 0 0,1 0 0,-1 1 0,1-1 0,0 0 0,0 1 0,-1-1 0,1 1 0,0-1 0,0 0 0,1 1 0,-1-1 0,0 0 0,0 1 0,1-1 0,-1 0 0,0 1 0,2 1 0,-1-3 0,1 1 0,-1 0 0,1-1 0,-1 0 0,1 1 0,0-1 0,-1 0 0,1 0 0,-1 0 0,1 0 0,0 0 0,-1 0 0,1 0 0,-1-1 0,1 1 0,0-1 0,-1 1 0,2-2 0,14-4 0,-1-1 0,29-17 0,8-6 0,-35 22 0,-1-1 0,0-1 0,-1-1 0,0 0 0,-1-1 0,0-1 0,24-27 0,-22 2-1365,-13 19-5461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04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1 24575,'-6'2'0,"0"1"0,1 0 0,-1 0 0,1 1 0,-1-1 0,1 1 0,0 0 0,0 1 0,1-1 0,-9 11 0,4-6 0,-18 18 0,1 2 0,2 0 0,0 1 0,2 2 0,2 0 0,1 1 0,-24 57 0,25-46 0,2 1 0,2 0 0,3 1 0,-7 49 0,7-34 0,6-34 0,1 0 0,-1 35 0,5-39 0,-1-9 0,1 0 0,0 0 0,2-1 0,-1 1 0,5 15 0,-5-25 0,1 1 0,0-1 0,0 0 0,0 0 0,0 0 0,0 0 0,1-1 0,0 1 0,0-1 0,0 0 0,0 1 0,1-1 0,-1 0 0,1-1 0,-1 1 0,1-1 0,0 0 0,0 0 0,8 3 0,4 0 0,0 0 0,0-2 0,0 0 0,0-1 0,32 0 0,82-9 0,-128 7 0,1 0 0,-1 0 0,0-1 0,0 1 0,0 0 0,1-1 0,-1 0 0,0 1 0,0-1 0,0 0 0,0 0 0,0 0 0,0 0 0,-1-1 0,1 1 0,0 0 0,0-1 0,-1 0 0,1 1 0,-1-1 0,0 0 0,1 1 0,-1-1 0,0 0 0,2-4 0,-2 2 0,-1 0 0,1 0 0,-1 0 0,0 0 0,0-1 0,0 1 0,0 0 0,-1 0 0,1 0 0,-1-1 0,0 1 0,-3-7 0,0 0 0,-1-1 0,-1 1 0,0 0 0,0 1 0,-1-1 0,0 1 0,-1 1 0,-14-16 0,6 13 0,2 0 0,0 0 0,-1 1 0,-1 0 0,1 2 0,-2 0 0,-31-13 0,-8 2-1365,39 16-5461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27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24575,'0'610'-1365,"0"-588"-5461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1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24575,'0'8'0,"-1"0"0,0-1 0,-1 1 0,0 0 0,-3 8 0,-7 30 0,-1 28 0,8-50 0,0 1 0,0 31 0,4-46-273,0 1 0,0-1 0,-1 1 0,-4 12 0,1-6-6553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18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24575,'0'4'0,"0"6"0,0 6 0,0 4 0,0 3 0,0 2 0,0 1 0,0 1 0,0-1 0,0 1 0,0-1 0,4-5 0,2-1 0,-1 0 0,-1 1 0,-1 1 0,4-3 0,0-5-8191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1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24575,'0'4'0,"0"6"0,0 5 0,0 5 0,0 3 0,0 2 0,0 1 0,0 1 0,0-1 0,0 1 0,0-1 0,0 0 0,0-1 0,0 1 0,0-1 0,0 1 0,0-5-8191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20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1 506 24575,'31'-2'0,"1"-2"0,-1 0 0,49-15 0,26-4 0,-80 18 0,46-16 0,7-2 0,-28 13 0,-1-3 0,0-2 0,69-30 0,-89 33 0,1 1 0,1 2 0,40-7 0,-14 2 0,-39 10 0,22-6 0,-1-1 0,68-29 0,-73 26 0,0 1 0,66-14 0,-63 19 0,0-3 0,48-20 0,-57 21 0,0 1 0,0 1 0,0 2 0,1 1 0,34-2 0,40-7 0,104-15-1365,-190 26-5461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20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0 494 24575,'53'-20'0,"27"-11"0,-53 19 0,0 2 0,41-10 0,-50 16 0,17-2 0,0-2 0,-1-2 0,0 0 0,33-17 0,-46 19 0,0 0 0,0 1 0,1 2 0,0 0 0,23-2 0,37-8 0,-41 5 0,99-29 0,-80 21 0,85-14 0,-87 21 0,99-31 0,-135 35 0,0 2 0,0 1 0,32-3 0,12-2 0,46-1 0,-81 8 0,0 0 0,35-8 0,4 0 0,-58 9 0,0 0 0,0-1 0,0 0 0,0-1 0,0 0 0,0-1 0,-1 0 0,12-7 0,30-12-1365,-40 15-5461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21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23 534 24575,'-1'0'0,"0"-1"0,-1 1 0,1-1 0,0 0 0,0 1 0,0-1 0,0 0 0,-1 0 0,1 0 0,0 1 0,0-1 0,0 0 0,1 0 0,-1 0 0,0-1 0,0 1 0,1 0 0,-1 0 0,0 0 0,1-1 0,-1 1 0,1 0 0,-1-1 0,1 1 0,0 0 0,0-1 0,0 1 0,0 0 0,0-1 0,0 1 0,0 0 0,0-1 0,0 0 0,0-5 0,0 1 0,1-1 0,0 1 0,0-1 0,3-10 0,-1 12 0,0-1 0,0 1 0,1 0 0,0 0 0,0 0 0,0 1 0,1 0 0,0-1 0,-1 1 0,1 1 0,9-6 0,66-33 0,-66 36 0,206-85 0,-95 43 0,136-46 0,-115 37 0,-92 42 0,87-11 0,-125 24 0,18-2-327,62 2 0,-81 2-384,7 1-6115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22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53 24575,'-5'1'0,"1"0"0,0 0 0,0 0 0,0 0 0,0 1 0,1 0 0,-1-1 0,0 2 0,1-1 0,-1 0 0,1 1 0,-1-1 0,1 1 0,0 0 0,0 0 0,1 0 0,-1 0 0,1 1 0,-1-1 0,1 1 0,-3 5 0,1-2 0,0 0 0,1 1 0,0 0 0,0 0 0,0 0 0,1 0 0,0 0 0,1 0 0,-1 16 0,2-21 0,0-1 0,1 1 0,-1-1 0,1 1 0,0-1 0,0 1 0,0-1 0,0 0 0,0 1 0,0-1 0,1 0 0,-1 0 0,1 0 0,-1 0 0,1 0 0,0 0 0,0-1 0,0 1 0,0 0 0,0-1 0,0 0 0,0 1 0,0-1 0,1 0 0,-1 0 0,0 0 0,1 0 0,-1-1 0,1 1 0,-1-1 0,5 1 0,10 1 0,-1-1 0,1 0 0,31-4 0,-24 1 0,-1 0 0,-1-1 0,-1-1 0,1-2 0,25-8 0,49-11 0,-93 24 0,21-2 0,-1-1 0,0-2 0,45-15 0,-66 20 0,0 0 0,0 0 0,0 0 0,0 0 0,0 0 0,0-1 0,0 1 0,0-1 0,-1 1 0,1-1 0,0 1 0,-1-1 0,0 0 0,1 0 0,-1 0 0,0 0 0,0 0 0,0 0 0,1-4 0,-1 4 0,-1 0 0,0 0 0,0 0 0,-1 0 0,1 0 0,0 0 0,-1 0 0,1 0 0,-1 0 0,0 0 0,1 0 0,-1 0 0,0 0 0,0 1 0,0-1 0,-1 0 0,-1-2 0,-3-3 0,-1 1 0,0 0 0,0 0 0,0 0 0,-1 1 0,1 0 0,-2 0 0,-9-4 0,2 2-170,0 0-1,-1 1 0,0 1 1,0 0-1,0 1 0,-1 1 1,-27-1-1,23 4-6655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23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61 24575,'-6'0'0,"-1"1"0,1-1 0,-1 1 0,1 0 0,0 1 0,0-1 0,0 1 0,0 1 0,0-1 0,0 1 0,0 0 0,1 0 0,0 1 0,-1-1 0,1 1 0,1 1 0,-1-1 0,0 1 0,1-1 0,0 1 0,0 0 0,1 1 0,-1-1 0,-2 7 0,2-3 0,0 1 0,0-1 0,1 1 0,0 0 0,1 0 0,0 0 0,1 1 0,0-1 0,1 0 0,0 0 0,0 1 0,1-1 0,0 0 0,5 16 0,-5-23 0,0 1 0,1-1 0,-1 0 0,1 1 0,0-1 0,0 0 0,0 0 0,0-1 0,0 1 0,1 0 0,-1-1 0,1 1 0,0-1 0,0 0 0,0 0 0,0 0 0,0 0 0,0 0 0,0-1 0,1 0 0,-1 1 0,0-1 0,1-1 0,-1 1 0,7 0 0,9 1 0,1 0 0,-1-2 0,34-4 0,-10 1 0,-27 1 0,1-1 0,-1-1 0,1-1 0,-1 0 0,-1-1 0,1-1 0,-1 0 0,0-1 0,25-18 0,-9 7 0,-25 15 0,-1 0 0,0-1 0,0 1 0,0-1 0,-1 0 0,0 0 0,0-1 0,0 1 0,0-1 0,-1 0 0,0 0 0,0 0 0,-1 0 0,0 0 0,2-9 0,-2 7 0,0 0 0,0 0 0,-1 0 0,-1 0 0,1 0 0,-1 0 0,-1 0 0,1 0 0,-1 0 0,-1 0 0,1 0 0,-4-10 0,2 14-12,0 0-1,0 0 1,0 1-1,0-1 0,-1 1 1,0 0-1,1 0 1,-1 0-1,0 0 1,0 0-1,-1 1 1,1 0-1,0 0 0,-6-2 1,-8-4-1165,0-2-5649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23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335 128 24575,'-16'2'0,"0"0"0,0 1 0,1 1 0,-1 0 0,1 1 0,-26 12 0,-28 8 0,60-22 0,0 0 0,0 0 0,1 1 0,-1 0 0,1 1 0,0 0 0,0 0 0,0 1 0,1 0 0,0 0 0,-8 9 0,12-12 0,1 1 0,-1 0 0,1-1 0,-1 1 0,1 0 0,0 0 0,1 1 0,-1-1 0,1 0 0,-1 0 0,2 1 0,-1-1 0,0 1 0,1-1 0,0 1 0,0-1 0,0 1 0,0-1 0,1 1 0,-1-1 0,1 0 0,1 1 0,-1-1 0,1 0 0,2 7 0,-2-8 0,0 0 0,0 0 0,1 0 0,-1 0 0,1-1 0,-1 1 0,1-1 0,0 0 0,0 0 0,0 0 0,0 0 0,0 0 0,0 0 0,1-1 0,-1 0 0,0 0 0,1 0 0,-1 0 0,1 0 0,0 0 0,4-1 0,12 2 0,0-2 0,35-3 0,-24 1 0,17 2 0,-16 0 0,0 0 0,-1-3 0,48-9 0,-72 11 0,0-1 0,0 0 0,0 0 0,0-1 0,0 0 0,-1 0 0,1 0 0,-1-1 0,0 0 0,0-1 0,0 1 0,-1-1 0,1 0 0,-1 0 0,-1-1 0,1 1 0,-1-1 0,0 0 0,0-1 0,5-11 0,-5 7 0,-1-1 0,0 0 0,-1 0 0,-1 0 0,0 0 0,0 0 0,-1-1 0,-1 1 0,0 0 0,-1 0 0,0 0 0,0 0 0,-6-14 0,5 21 0,-1-1 0,0 1 0,0 0 0,0 0 0,0 0 0,-1 1 0,0 0 0,0 0 0,0 0 0,-1 0 0,1 1 0,-1 0 0,-8-4 0,-8-3 0,0 2 0,-28-8 0,28 11-341,1 2 0,-1 0-1,-40-1 1,40 4-6485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24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326 423 24575,'-56'-2'0,"40"0"0,-1 1 0,0 1 0,0 0 0,0 1 0,1 1 0,-1 0 0,-28 9 0,39-8 0,1 0 0,-1 1 0,1 0 0,0 0 0,0 0 0,0 0 0,1 1 0,-1 0 0,1 0 0,0 0 0,0 1 0,1-1 0,0 1 0,-3 7 0,-3 6 0,2 1 0,0-1 0,-4 24 0,10-41 0,0 0 0,1 0 0,-1 1 0,1-1 0,0 0 0,0 1 0,0-1 0,0 0 0,0 0 0,0 1 0,0-1 0,1 0 0,-1 1 0,1-1 0,0 0 0,0 0 0,0 0 0,0 0 0,0 0 0,0 0 0,0 0 0,3 3 0,-2-3 0,1 0 0,-1-1 0,1 1 0,0 0 0,0-1 0,-1 0 0,1 0 0,0 0 0,0 0 0,0 0 0,1-1 0,-1 1 0,0-1 0,5 0 0,3 0 0,0 0 0,0-2 0,0 1 0,-1-1 0,1-1 0,0 0 0,-1 0 0,18-9 0,7-7 0,-8 5 0,46-32 0,-41 24 0,-21 16 0,-1-1 0,0 0 0,-1-1 0,0 0 0,0 0 0,10-13 0,25-27 0,-36 41 0,0 0 0,-1-1 0,0 0 0,0 0 0,-1 0 0,8-15 0,10-24 0,-14 32 0,-2 0 0,0-1 0,-1 0 0,0-1 0,-2 0 0,0 0 0,0 0 0,3-35 0,-9-89 0,-1 180 0,-11 56 0,1-9 0,2-14 0,3-28 0,-1 69 0,7-84-119,1-16 161,-1 0 0,2 0 0,0 0 1,0 0-1,5 18 0,-5-28-98,0 0 1,0 0-1,0 0 1,1 0-1,0-1 1,-1 1-1,1 0 1,0-1-1,0 1 1,0-1-1,1 1 1,-1-1-1,0 0 1,1 0-1,-1 0 1,1-1-1,0 1 1,0 0-1,0-1 1,0 0-1,0 0 1,0 0-1,0 0 1,0 0-1,0-1 1,6 1-1,11 1-6770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27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24575,'0'536'0,"5"-491"-1365,0-29-5461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2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24575,'1'0'0,"0"0"0,0 1 0,0-1 0,0 0 0,0 1 0,0-1 0,0 1 0,-1-1 0,1 1 0,0-1 0,0 1 0,0 0 0,-1-1 0,1 1 0,-1 0 0,1 0 0,0 0 0,-1-1 0,1 1 0,-1 0 0,0 0 0,1 0 0,-1 0 0,0 0 0,1 1 0,8 32 0,-6-18 0,8 16 0,-1 0 0,-2 0 0,-1 1 0,-2 0 0,2 66 0,-3-74 0,6-35 0,12-47 0,-18 46 0,1 2 0,-1 0 0,1 1 0,0 0 0,1 0 0,0 1 0,0 0 0,0 0 0,13-11 0,-2 5 0,0 0 0,36-20 0,-14 15 0,83-27 0,-40 16 0,9-1-1365,-75 23-5461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25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24575,'4'0'0,"6"0"0,6 0 0,3 0 0,5 0 0,0 0 0,3 0 0,-1 0 0,1 0 0,-5-4 0,-2-2 0,0 1 0,-3 1-8191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25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92 24575,'-1'0'0,"1"-1"0,0 1 0,0 0 0,0 0 0,-1 0 0,1 0 0,0 0 0,-1 0 0,1 0 0,0 0 0,0 0 0,-1 0 0,1 0 0,0 0 0,0 0 0,-1 0 0,1 0 0,0 0 0,0 0 0,-1 0 0,1 0 0,0 0 0,0 1 0,-1-1 0,1 0 0,0 0 0,0 0 0,-1 0 0,1 0 0,0 1 0,0-1 0,0 0 0,0 0 0,-1 1 0,1-1 0,0 0 0,0 0 0,0 0 0,0 1 0,0-1 0,0 0 0,0 0 0,-1 1 0,1-1 0,0 0 0,0 1 0,0-1 0,0 0 0,0 0 0,0 1 0,0-1 0,0 0 0,0 0 0,1 1 0,-1-1 0,0 0 0,0 0 0,0 1 0,0-1 0,0 1 0,16 8 0,-5-9 0,0-1 0,1 0 0,-1-1 0,0 0 0,0-1 0,0 0 0,-1-1 0,14-6 0,14-4 0,73-30-74,-75 28-1217,-14 7-5535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26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24575,'0'510'0,"2"-493"31,-1 0 0,2 0 1,5 19-1,3 20-1521,-10-47-5336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29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0 741 24575,'1'-6'0,"1"1"0,-1-1 0,1 1 0,0 0 0,0-1 0,0 1 0,1 0 0,0 0 0,0 1 0,0-1 0,0 0 0,1 1 0,0 0 0,0 0 0,0 0 0,0 1 0,0-1 0,1 1 0,9-5 0,11-7 0,1 0 0,36-13 0,-5 8 0,-37 13 0,-1 0 0,29-15 0,-27 13 0,0 0 0,0 2 0,1 0 0,26-4 0,1-1 0,-26 6 0,7-2 0,-2-1 0,34-14 0,-28 10 0,0 1 0,70-14 0,-54 15 0,230-64 0,-257 70 0,0 1 0,25-1 0,36-7 0,-54 8 0,-1 0 0,1 2 0,57 3 0,32-2 0,-50-11 0,-51 8 0,2 0 0,25-1 0,-8 4 0,-8 1 0,0-1 0,-1-1 0,38-9 0,188-41 0,-159 32 0,57-16 0,-125 28 0,0 2 0,0 0 0,1 2 0,-1 1 0,35 0 0,-35 4 0,-1-1 0,0-1 0,1-1 0,-1-1 0,0-2 0,0 0 0,36-13 0,-53 14 0,90-30 0,-92 32 0,0 1 0,0-1 0,1 1 0,-1 0 0,0 1 0,1 0 0,-1 0 0,0 1 0,1-1 0,-1 2 0,11 2 0,-15-2 0,0 0 0,0 0 0,0 1 0,-1-1 0,1 1 0,-1-1 0,0 1 0,0 0 0,0 0 0,0 0 0,0 0 0,0 0 0,-1 0 0,0 0 0,1 1 0,-1-1 0,-1 1 0,1-1 0,0 1 0,-1-1 0,0 1 0,1-1 0,-2 5 0,2 5 0,-2 1 0,1-1 0,-2 0 0,0 0 0,-3 13 0,-2 4 0,1 1 0,2-1 0,-1 39 0,1-20 0,1-28-1365,-2-5-5461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30.3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24575,'-2'5'0,"0"1"0,-1-1 0,1 1 0,-1-1 0,0 0 0,-1 0 0,1 0 0,-9 8 0,-3 7 0,7-3 0,0 1 0,1 0 0,1 0 0,0 0 0,1 1 0,-3 32 0,5-33 0,1 1 0,0-1 0,2 1 0,0 0 0,1-1 0,1 1 0,4 17 0,-5-31 0,0-1 0,0 1 0,1-1 0,-1 0 0,1 0 0,0 0 0,1 0 0,-1 0 0,1 0 0,-1 0 0,1-1 0,0 1 0,1-1 0,-1 0 0,0 0 0,1 0 0,0 0 0,0-1 0,0 0 0,0 1 0,0-1 0,0-1 0,0 1 0,1-1 0,-1 1 0,0-1 0,1-1 0,0 1 0,-1 0 0,1-1 0,-1 0 0,1 0 0,5-1 0,-6 0 0,0 1 0,0-1 0,0 1 0,0-1 0,0-1 0,0 1 0,0 0 0,0-1 0,-1 0 0,1 0 0,-1 0 0,1 0 0,-1-1 0,0 1 0,0-1 0,0 0 0,0 0 0,5-6 0,-1-3 0,0 0 0,0-1 0,-1 1 0,5-18 0,13-27 0,-19 48 0,-2-1 0,1 0 0,-1 0 0,0 0 0,-1 0 0,0 0 0,-1-1 0,0-11 0,-1-7 0,-4-47 0,3 72 5,0 1 1,0-1-1,0 1 0,-1-1 0,1 1 0,-1 0 1,0-1-1,0 1 0,0 0 0,0 0 1,0 1-1,-1-1 0,1 0 0,-1 1 0,0-1 1,0 1-1,0 0 0,0 0 0,0 0 0,0 1 1,0-1-1,-7-2 0,4 2-129,-1 0 0,1 0 1,-1 0-1,1 1 0,-1 0 0,0 0 1,1 0-1,-1 1 0,0 0 0,0 1 1,-10 1-1,1 4-6702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31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537 511 24575,'0'-3'0,"-1"1"0,0-1 0,1 1 0,-1-1 0,0 1 0,-1-1 0,1 1 0,0 0 0,-1-1 0,1 1 0,-1 0 0,0 0 0,1 0 0,-1 0 0,0 1 0,-3-3 0,-38-27 0,36 26 0,-8-3 0,0 0 0,-1 1 0,0 1 0,0 0 0,-1 1 0,1 1 0,-1 0 0,0 1 0,0 1 0,-1 1 0,1 0 0,0 2 0,0 0 0,-28 5 0,39-4 0,0 0 0,0 1 0,1 0 0,-1 0 0,1 0 0,0 1 0,0 0 0,0 0 0,1 0 0,-1 0 0,1 1 0,0 0 0,-4 6 0,-8 13 0,-21 40 0,27-45 0,1-1 0,1 0 0,2 0 0,0 1 0,0-1 0,2 1 0,0 1 0,1-1 0,1 0 0,1 1 0,1-1 0,1 1 0,0-1 0,5 21 0,-5-37 0,0 0 0,0 0 0,0 0 0,0 0 0,0 0 0,1 0 0,0 0 0,-1 0 0,1-1 0,0 1 0,0-1 0,0 0 0,1 1 0,-1-1 0,1 0 0,-1 0 0,1 0 0,0-1 0,-1 1 0,6 2 0,-1-3 0,-1 1 0,0-1 0,1 1 0,-1-2 0,0 1 0,1-1 0,-1 0 0,1 0 0,12-3 0,-3 0 0,-1-1 0,1-1 0,-1 0 0,0-1 0,0 0 0,0-1 0,22-16 0,-5-4 0,-1-1 0,33-39 0,-9 8 0,-40 42 0,-1 0 0,-1-1 0,14-25 0,12-17 0,68-105 0,-96 146 0,0-1 0,-2-1 0,-1 0 0,0 0 0,-2-1 0,0 1 0,-2-1 0,0-1 0,-1 1 0,-2-1 0,0 1 0,-3-28 0,-5 22 0,6 28 0,1 0 0,0 0 0,-1 0 0,1 0 0,0 0 0,-1 0 0,1 0 0,0 0 0,-1 0 0,1 0 0,0 0 0,-1 0 0,1 0 0,0 0 0,-1 0 0,1 0 0,0 0 0,-1 0 0,1 0 0,0 0 0,-1 0 0,1 1 0,0-1 0,-1 0 0,1 0 0,0 0 0,0 1 0,-1-1 0,1 0 0,0 0 0,0 1 0,-1-1 0,1 0 0,0 0 0,0 1 0,0-1 0,0 0 0,-1 1 0,-24 50 0,18-34 0,-9 22 0,2 0 0,-15 68 0,21-73 0,2 1 0,1 1 0,2-1 0,2 1 0,4 54 0,0-1 0,-3-72 20,0-1 0,1 1 0,0-1 0,2 0 0,6 26 0,-7-37-82,0 0 0,0-1 0,0 0 0,0 0 1,1 1-1,-1-1 0,1-1 0,0 1 0,1 0 0,-1-1 0,0 1 0,1-1 1,0 0-1,0 0 0,0-1 0,0 1 0,0-1 0,1 0 0,-1 0 0,0 0 1,1-1-1,0 1 0,7 0 0,7 1-6764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31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73 24575,'-2'131'0,"5"146"0,-3-276 0,0 0 0,0 1 0,0-1 0,0 1 0,0-1 0,0 0 0,0 1 0,1-1 0,-1 1 0,1-1 0,-1 0 0,1 0 0,-1 1 0,1-1 0,0 0 0,0 0 0,-1 1 0,3 1 0,-2-4 0,0 1 0,0-1 0,0 0 0,-1 1 0,1-1 0,0 0 0,0 1 0,-1-1 0,1 0 0,0 0 0,-1 0 0,1 1 0,-1-1 0,1 0 0,-1 0 0,1 0 0,-1 0 0,0 0 0,1 0 0,-1 0 0,0 0 0,0 0 0,0 0 0,0-2 0,6-17 0,1 1 0,1 0 0,1 0 0,0 1 0,13-19 0,64-81 0,-78 106 0,13-10 0,0 0 0,1 1 0,2 1 0,0 1 0,1 1 0,0 1 0,42-20 0,-46 28-121,0 1 1,1 1-1,33-7 0,-37 9-761,0 1-5944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3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24575,'4'0'0,"6"0"0,5 0 0,5 0 0,3-4 0,2-2 0,1 1 0,1 0 0,-1 2 0,1 1 0,-6-3 0,0-1 0,-1 0 0,1 2 0,-3 1-8191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3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1 109 24575,'20'-1'0,"0"-1"0,1-1 0,-1-1 0,33-11 0,-31 8 0,0 1 0,1 1 0,31-3 0,123-18 0,-168 25-195,0 0 0,0-1 0,0-1 0,0 1 0,0-1 0,14-8 0,-9 2-6631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28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24575,'-1'11'0,"-1"-1"0,1 1 0,-1 0 0,-5 11 0,-5 38 0,10 250 63,4-161-1491,-2-127-5398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32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24575,'4'2'0,"0"-1"0,0 1 0,0 0 0,-1-1 0,1 2 0,-1-1 0,1 0 0,-1 1 0,6 5 0,8 5 0,42 18 0,-40-21 0,0 0 0,20 14 0,-33-20 0,-1 0 0,1 1 0,-1 0 0,0 0 0,0 1 0,-1 0 0,1-1 0,-1 1 0,-1 1 0,5 7 0,-1 5 0,-1-1 0,0 1 0,-2 1 0,0-1 0,-1 1 0,1 27 0,-4 6 0,-6 61 0,4-105 0,1 1 0,-2-1 0,1 1 0,-2-1 0,-5 13 0,-7 20 0,16-41 0,-1 0 0,1 0 0,0 0 0,-1 0 0,1 1 0,0-1 0,0 0 0,0 0 0,0 0 0,0 1 0,0-1 0,0 0 0,1 0 0,-1 0 0,0 0 0,1 1 0,-1-1 0,1 0 0,-1 0 0,1 0 0,-1 0 0,1 0 0,0 0 0,1 1 0,0 0 0,0 0 0,1-1 0,-1 0 0,1 1 0,-1-1 0,0 0 0,1 0 0,0-1 0,-1 1 0,6 1 0,8-1 0,0 0 0,1-1 0,17-2 0,-19 2 0,13-2 0,0 0 0,0-1 0,30-9 0,-1 2-36,-45 9-111,0-1-1,0 0 0,0-1 1,0 0-1,-1-1 0,1 0 0,-1-1 1,20-11-1,-16 4-6678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35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24575,'1'33'0,"-2"1"0,-2-1 0,-10 54 0,-24 132 0,26-149 0,6-45 0,1 0 0,-1 33 0,4-32 0,-10 49 0,6-49 0,-3 50 0,8-33 0,-2-1 0,-10 52 0,6-49-107,2 0 0,3 74 0,2-75-937,-1-22-5782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36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24575,'-4'0'0,"-6"0"0,-1 4 0,-4 2 0,2 4 0,-2 0 0,2 3 0,-2-1 0,3 2 0,-2-2 0,-2-2 0,-3 1 0,-3-2 0,3-1-8191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36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24575,'16'14'0,"0"-1"0,29 18 0,-33-23 0,0 0 0,-1 0 0,0 1 0,0 1 0,-1-1 0,0 2 0,16 21 0,-15-16 0,0 0 0,-2 1 0,0 0 0,-1 1 0,0 0 0,-2 0 0,0 1 0,3 19 0,-2 4 0,0-2 0,-2 0 0,0 42 0,-5-71 0,0 26 0,-7 52 0,5-76 0,-1 1 0,-1-1 0,0 0 0,0 0 0,-1-1 0,-1 0 0,-9 17 0,-14 25 0,22-39 0,0 0 0,-2 0 0,-11 16 0,8-14 0,0 1 0,-17 37 0,20-35 0,-1-1 0,-21 30 0,30-49 0,0 1 0,0 0 0,0 0 0,0-1 0,1 1 0,-1 0 0,0 0 0,1 0 0,-1 0 0,0 0 0,1 0 0,-1 0 0,1 0 0,0 0 0,-1 0 0,1 0 0,0 0 0,-1 1 0,1-1 0,0 0 0,0 0 0,0 0 0,0 0 0,0 0 0,0 1 0,1-1 0,-1 0 0,0 0 0,0 0 0,1 0 0,0 2 0,1-2 0,0 0 0,0 0 0,0 0 0,0-1 0,0 1 0,0-1 0,0 1 0,1-1 0,-1 0 0,0 1 0,0-1 0,0 0 0,0 0 0,5-1 0,10-2 0,1 0 0,-1-1 0,19-7 0,21-11 0,-26 9 0,1 1 0,0 2 0,53-10 0,-45 12-49,43-14-1,-45 11-1216,-21 7-5560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37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 24575,'0'4'0,"0"6"0,0 6 0,-4 0 0,-2 1 0,-4-2 0,-4-3 0,0 0 0,-3-2 0,3 2 0,-1-1 0,-3-3 0,2-6 0,4-4-8191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37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24575,'0'28'0,"-1"1"0,-2 0 0,-9 46 0,7-46 0,1 1 0,2-1 0,1 36 0,1-35 0,-1 0 0,-2-1 0,-6 36 0,4-37 0,-3 45 0,6-45 0,-9 46 0,-26 118 0,23-132-1365,9-42-5461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38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24575,'0'4'0,"0"6"0,0 6 0,0 4 0,0 3 0,0 2 0,-4 1 0,-6-3 0,-2-2 0,-2-5 0,1-9 0,2-10 0,4-8 0,2-4-8191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3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24575,'39'0'0,"149"7"0,-165-5 0,0 2 0,-1 1 0,0 0 0,0 2 0,0 1 0,24 12 0,-40-17 0,-1 0 0,0 1 0,0-1 0,0 1 0,0 1 0,-1-1 0,1 1 0,-1-1 0,0 1 0,-1 0 0,1 1 0,-1-1 0,0 1 0,0-1 0,-1 1 0,0 0 0,0 0 0,0 0 0,2 12 0,-2 2 0,0 1 0,-1-1 0,-1 1 0,-5 35 0,2-42 0,-1-1 0,0 0 0,-1 0 0,-1 0 0,0-1 0,0 1 0,-1-2 0,-10 14 0,-19 36 0,5-14 0,-8 12 0,37-56 0,1 0 0,-1 1 0,1-1 0,0 0 0,0 1 0,0-1 0,0 1 0,1-1 0,-1 1 0,1-1 0,0 1 0,0-1 0,0 1 0,1-1 0,0 5 0,-1-6 0,1 0 0,0-1 0,0 1 0,-1-1 0,1 1 0,0-1 0,0 1 0,0-1 0,0 0 0,1 1 0,-1-1 0,0 0 0,0 0 0,1 0 0,-1 0 0,1 0 0,-1 0 0,1 0 0,-1-1 0,1 1 0,0 0 0,-1-1 0,1 1 0,0-1 0,-1 0 0,1 1 0,0-1 0,-1 0 0,1 0 0,0 0 0,0-1 0,-1 1 0,1 0 0,0 0 0,-1-1 0,1 1 0,0-1 0,-1 0 0,1 1 0,-1-1 0,2-1 0,11-4 0,0-1 0,-1 0 0,20-15 0,-25 16 0,26-15 0,47-20 0,-11 6 0,52-18 132,-16 8-1629,-86 34-5329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38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24575,'0'4'0,"0"6"0,4 2 0,2 2 0,-1 4 0,0 2 0,-2 3 0,-1 2 0,-5-4 0,-3-1 0,-3-3 0,-6-6 0,-4-4 0,1 1 0,4 0-8191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3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24575,'0'408'0,"-1"-389"0,-1-1 0,-8 36 0,5-34 0,1 0 0,-1 26 0,5 253 88,1-141-1541,-1-136-5373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6:57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2 24575,'91'-1'0,"98"3"0,-174 1 0,-1 0 0,0 1 0,0 0 0,0 1 0,-1 1 0,1 0 0,16 12 0,4 0 0,-30-15 0,0 0 0,-1 0 0,1 1 0,-1-1 0,1 1 0,-1 0 0,0 0 0,0 0 0,-1 1 0,1-1 0,-1 1 0,0-1 0,0 1 0,-1 0 0,1-1 0,-1 1 0,0 0 0,0 0 0,-1 0 0,1 0 0,-1 0 0,0 0 0,-2 7 0,2-3 0,0 0 0,-1 1 0,-1-1 0,1 0 0,-2 0 0,1 0 0,-1 0 0,0 0 0,-1-1 0,0 1 0,-10 14 0,7-15 0,-1 0 0,0-1 0,-1 0 0,0 0 0,0-1 0,0 0 0,0-1 0,-13 6 0,-88 28 0,29-11 0,33-12 0,-95 20 0,75-21 0,27-9 0,35-6 0,0 0 0,0 0 0,0 1 0,0 0 0,0 0 0,0 1 0,0 0 0,0 0 0,0 0 0,0 0 0,1 1 0,-1 0 0,1 0 0,-9 8 0,14-11 0,0 1 0,0-1 0,0 1 0,0-1 0,-1 1 0,1-1 0,0 1 0,0-1 0,0 1 0,0-1 0,0 1 0,0-1 0,1 1 0,-1-1 0,0 1 0,0-1 0,0 1 0,0-1 0,1 1 0,-1-1 0,0 0 0,0 1 0,1-1 0,-1 1 0,0-1 0,1 0 0,-1 1 0,0-1 0,1 1 0,-1-1 0,1 0 0,-1 0 0,0 1 0,1-1 0,-1 0 0,1 0 0,-1 0 0,1 1 0,-1-1 0,1 0 0,-1 0 0,1 0 0,-1 0 0,1 0 0,-1 0 0,1 0 0,0 0 0,36 8 0,-27-6 0,105 22 0,-68-16 0,48 16 0,-28 0 0,93 49 0,-138-62 0,-15-7 0,-1 0 0,1 1 0,-1 0 0,0 0 0,-1 0 0,1 0 0,-1 1 0,0 0 0,-1 0 0,1 1 0,-1-1 0,0 1 0,-1 0 0,0 0 0,0 0 0,3 12 0,-3-10 0,-1 0 0,0-1 0,-1 1 0,0 0 0,0 0 0,-1 0 0,0 0 0,0 1 0,-1-1 0,-1 0 0,1-1 0,-1 1 0,-6 15 0,5-19 0,0-1 0,0 0 0,0 0 0,0-1 0,-1 1 0,1-1 0,-1 1 0,0-1 0,0 0 0,-1-1 0,1 1 0,0-1 0,-1 0 0,0 0 0,1 0 0,-7 1 0,-14 5 0,-48 6 0,49-10 0,-23 5 0,3 0 0,0-2 0,-75 3 0,-288-11-1365,385 1-5461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39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24575,'0'4'0,"0"7"0,0 4 0,0 5 0,0 3 0,0 2 0,-4-3 0,-2-1 0,1 0 0,1 1 0,-4-4 0,-4 0 0,0 2 0,-3-4 0,2 0 0,-2-2 0,2-8 0,3-5-8191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40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24575,'15'0'0,"17"-2"0,1 2 0,-1 2 0,1 1 0,-1 1 0,0 2 0,43 13 0,-67-16 0,0 0 0,0 0 0,0 1 0,0 0 0,-1 0 0,0 1 0,0 0 0,0 0 0,0 1 0,-1 0 0,0 0 0,0 0 0,-1 1 0,7 10 0,3 4 0,-9-15 0,-1 1 0,0 0 0,0 0 0,-1 0 0,0 1 0,0 0 0,-1-1 0,0 1 0,0 0 0,-1 1 0,0-1 0,-1 0 0,2 10 0,-2 13 0,0-1 0,-5 32 0,3-52 0,0-1 0,-1 0 0,0 1 0,-1-1 0,0 0 0,-1-1 0,0 1 0,0 0 0,0-1 0,-12 15 0,-8 9 0,19-24 0,-1 1 0,-1-1 0,1-1 0,-1 1 0,0-1 0,-14 9 0,9-7 0,-31 19 0,2 2 0,-56 54 0,96-84 0,0 1 0,1 0 0,-1-1 0,0 1 0,1 0 0,-1-1 0,0 1 0,1 0 0,-1 0 0,1-1 0,0 1 0,-1 0 0,1 0 0,-1 0 0,1 0 0,0-1 0,0 1 0,0 0 0,-1 0 0,1 2 0,14 1 0,37-14 0,-40 7 0,94-22 0,-68 15 0,1 2 0,0 1 0,50-3 0,-54 7 0,0-1 0,59-15 0,-61 11 0,0 2 0,0 1 0,43-2 0,-60 7 9,-1-2 0,1 0 0,15-5 0,2 0-1410,-14 4-5425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40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24575,'0'25'0,"0"0"0,-2 0 0,-9 46 0,8-62 0,0 0 0,0 0 0,0-1 0,-1 1 0,-1-1 0,1 0 0,-1 0 0,-1 0 0,0-1 0,0 1 0,0-2 0,-1 1 0,-11 9 0,-10 5-1365,15-12-5461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40.7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24575,'1'15'0,"1"0"0,0 1 0,6 18 0,5 37 0,-10 392 0,-6-237 0,3-74-1365,0-131-5461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41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24575,'0'5'0,"0"5"0,4 1 0,2 3 0,-1 4 0,0 2 0,-2-1-8191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41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24575,'8'0'0,"0"1"0,0 0 0,0 0 0,0 1 0,-1 0 0,1 1 0,-1 0 0,1 0 0,-1 0 0,0 1 0,0 0 0,-1 0 0,1 1 0,-1 0 0,0 0 0,0 0 0,7 10 0,-4-5 0,-1 1 0,0 0 0,-1 0 0,-1 0 0,1 1 0,-2 0 0,0 1 0,0-1 0,4 23 0,0 8 0,-2 1 0,-2 0 0,0 53 0,-5-83 0,-1 0 0,0 1 0,-1-1 0,-1 0 0,0 0 0,0-1 0,-2 1 0,0-1 0,0 0 0,-1 0 0,-10 16 0,2-5 0,10-16 0,-1 0 0,1-1 0,-1 0 0,0 0 0,-1 0 0,0 0 0,0-1 0,0 0 0,-11 8 0,-18 10 0,22-14 0,0 0 0,-1-1 0,0-1 0,-1 0 0,1-1 0,-30 9 0,5 1 0,39-17 0,0 1 0,0-1 0,-1 0 0,1 0 0,0 0 0,0 0 0,-1 0 0,1 1 0,0-1 0,0 0 0,0 0 0,-1 0 0,1 1 0,0-1 0,0 0 0,0 0 0,-1 0 0,1 1 0,0-1 0,0 0 0,0 1 0,0-1 0,0 0 0,0 0 0,0 1 0,0-1 0,0 0 0,0 0 0,0 1 0,0-1 0,0 0 0,0 1 0,0-1 0,0 0 0,0 1 0,0-1 0,0 0 0,0 1 0,24 3 0,-7-5 0,0-1 0,0-1 0,0-1 0,-1 0 0,1-1 0,-1 0 0,15-9 0,60-17 0,233-30 0,-250 40 0,-45 12 0,46-8 0,23-7 108,-69 16-845,49-8 1,-58 14-6090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4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0 24575,'3'0'0,"0"0"0,-1 1 0,1-1 0,-1 0 0,1 1 0,-1-1 0,1 1 0,-1 0 0,1 0 0,-1 0 0,1 0 0,-1 1 0,0-1 0,0 0 0,0 1 0,0 0 0,0-1 0,3 4 0,-2-1 0,0 0 0,-1 1 0,1-1 0,-1 1 0,0 0 0,0-1 0,0 1 0,2 10 0,-1 6 0,0 1 0,-1-1 0,-3 34 0,1-43 0,-1-4 0,0 0 0,0-1 0,-1 1 0,0 0 0,-1-1 0,1 0 0,-1 1 0,-1-1 0,1 0 0,-1 0 0,-1-1 0,1 1 0,-1-1 0,0 0 0,-10 9 0,4-5 0,-1 0 0,0-1 0,0 0 0,0-1 0,-1-1 0,-1 0 0,-19 8 0,-38 17 98,-11 4-1561,61-29-5363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43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49 24575,'0'42'0,"-2"-1"0,-2 0 0,-1 0 0,-3 0 0,-1-1 0,-22 61 0,15-54 0,-15 75 0,19-69 0,-65 217 0,52-133 0,24-131 0,-4 19 0,-1-1 0,-2 0 0,-11 29 0,11-31 0,7-19 0,1 1 0,-1-1 0,0 0 0,0 1 0,-1-1 0,1 0 0,-1 0 0,0 0 0,0 0 0,0 0 0,0 0 0,-4 4 0,5-7 0,0-1 0,0 1 0,1 0 0,-1 0 0,0-1 0,0 1 0,1 0 0,-1-1 0,0 1 0,1-1 0,-1 1 0,0-1 0,1 1 0,-1-1 0,1 0 0,-1 1 0,1-1 0,-1 1 0,1-1 0,-1 0 0,1 0 0,0 1 0,-1-1 0,1 0 0,0 0 0,0-1 0,-11-23 0,5 2 0,1-2 0,1 1 0,2 0 0,0-1 0,1 1 0,5-39 0,-2-1 0,-1 46 0,0 1 0,2 0 0,0 0 0,1 0 0,11-28 0,41-83 0,-37 87 0,-7 18 0,26-36 0,-6 10 0,55-73 0,-72 102 0,64-59 0,-42 40 0,78-65 0,-14 15 0,-72 69-1365,-14 14-5461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43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1 567 24575,'30'0'0,"116"-5"0,-129 2 0,0 1 0,0-2 0,0 0 0,0-1 0,-1-1 0,23-11 0,92-40 0,-89 41 0,-1-1 0,41-25 0,-48 21 0,44-34 0,-65 44 0,-1 0 0,-1-1 0,0 0 0,0-1 0,-1 0 0,11-19 0,-17 24 0,1-2 0,-1 1 0,-1 0 0,0-1 0,0 1 0,-1-1 0,0 0 0,0 0 0,-1 0 0,-1 0 0,0 0 0,0 0 0,-1 0 0,0 0 0,-4-16 0,3 23 0,1 1 0,-1-1 0,0 1 0,0-1 0,0 1 0,0 0 0,-1 0 0,1 0 0,0 0 0,-1 0 0,1 1 0,-1-1 0,0 1 0,0 0 0,1-1 0,-1 1 0,0 1 0,0-1 0,0 0 0,0 1 0,0-1 0,-5 1 0,-10-1 0,-1 1 0,-30 3 0,22-1 0,15-1 0,-1 1 0,1 0 0,0 1 0,0 0 0,0 1 0,0 0 0,1 1 0,-14 7 0,-85 59 0,86-54 0,5-3 0,0 0 0,1 1 0,1 1 0,0 0 0,-14 20 0,24-27 0,1 0 0,-1 0 0,2 1 0,-1 0 0,2 0 0,-1 0 0,1 1 0,1 0 0,0-1 0,0 1 0,1 0 0,0 17 0,3 278 0,-1-301 0,0 0 0,0 1 0,1-1 0,-1 0 0,1 1 0,0-1 0,1 0 0,-1 0 0,1 0 0,0 0 0,0 0 0,1 0 0,-1 0 0,1-1 0,0 1 0,1-1 0,3 5 0,0-4 0,0 0 0,0 0 0,0 0 0,1-1 0,-1 0 0,1-1 0,0 0 0,0 0 0,17 4 0,-5-3 0,-1 0 0,2-1 0,-1-1 0,0-1 0,0-1 0,0-1 0,1 0 0,-1-2 0,0 0 0,-1-1 0,1-2 0,22-8 0,126-39 0,24-9 0,-131 41-1365,-34 14-5461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45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485 130 24575,'-25'-1'0,"-1"2"0,-38 6 0,53-4 0,-1 0 0,1 1 0,0 0 0,0 0 0,0 1 0,0 1 0,-15 11 0,-1 1 0,0 2 0,2 1 0,0 1 0,2 1 0,-35 43 0,48-52 0,1 1 0,0-1 0,1 2 0,0-1 0,2 1 0,-1 0 0,2 1 0,0-1 0,1 1 0,1 0 0,1 0 0,-1 27 0,2-32 0,1 0 0,0 0 0,1 1 0,1-1 0,0 0 0,0 0 0,7 17 0,-7-25 0,0 0 0,1 0 0,-1 0 0,1 0 0,0-1 0,0 1 0,0-1 0,0 0 0,1 0 0,0 0 0,-1 0 0,1 0 0,0-1 0,0 0 0,1 1 0,-1-2 0,0 1 0,1 0 0,-1-1 0,1 0 0,-1 0 0,9 0 0,42 5 0,2-4 0,71-5 0,-14 0 0,-101 2 0,0 0 0,1-1 0,-1 0 0,0-1 0,0-1 0,25-9 0,72-43 0,-57 27 0,-21 10 0,-1-1 0,-1-1 0,-1-2 0,45-44 0,-54 44 0,-1-2 0,-1 0 0,25-49 0,-38 64 0,0-1 0,-1 0 0,-1 0 0,0-1 0,0 1 0,-1-1 0,0-15 0,0 13 0,0 0 0,0-1 0,8-20 0,-13 38 0,0 0 0,0 0 0,0-1 0,-1 0 0,1 1 0,0-1 0,-1 0 0,0-1 0,-7 4 0,3-2 0,1 1 0,-1-1 0,1 2 0,-11 8 0,3 1 0,0 2 0,1 0 0,1 1 0,-21 36 0,28-42 0,0 1 0,1 0 0,1 1 0,0-1 0,0 1 0,2 0 0,0 0 0,0 0 0,0 17 0,2-17 0,0 0 0,0 1 0,1-1 0,1 0 0,6 23 0,-6-31 0,0 0 0,0 0 0,1 0 0,0 0 0,0 0 0,1-1 0,-1 1 0,1-1 0,0 0 0,0 0 0,0 0 0,0-1 0,1 1 0,0-1 0,0 0 0,5 2 0,8 4 0,0-1 0,1-1 0,0 0 0,0-1 0,1-1 0,35 3 0,3-3 0,59-5 0,-52-1 0,-48 0 0,-1 0 0,0-1 0,0-1 0,0-1 0,-1 0 0,1-1 0,16-8 0,-21 9 0,0-2 0,-1 1 0,1-1 0,-1-1 0,-1 0 0,1 0 0,-1-1 0,0 0 0,-1-1 0,10-13 0,-7 1 0,0 0 0,-2-1 0,0 0 0,-2 0 0,-1-1 0,6-35 0,-9 31 0,-2 0 0,-1-1 0,-1 1 0,-1 0 0,-11-53 0,5 31 0,10 88 0,-3 66 0,-1-28 0,2-48 0,1 0 0,1 0 0,10 47 0,-5-32 0,-2-1 0,-2 1 0,-1 0 0,-6 50 0,1 8 0,1 13 0,5 125 0,9-172 0,-8-49 0,0 1 0,1 25 0,-5-37 0,-1-5 0,1 0 0,0 1 0,0-1 0,1 0 0,-1 0 0,1 0 0,-1 1 0,1-1 0,0 0 0,0 0 0,0 0 0,1 0 0,1 4 0,-2-8 0,-1 1 0,1 0 0,0 0 0,-1-1 0,1 1 0,-1 0 0,1-1 0,-1 1 0,1 0 0,-1-1 0,1 1 0,-1-1 0,1 1 0,-1-1 0,0 1 0,1-1 0,-1 1 0,0-1 0,1 1 0,-1-1 0,0 0 0,0 1 0,1-1 0,-1 0 0,0 1 0,0-1 0,0 1 0,0-1 0,0 0 0,0 1 0,0-1 0,0 0 0,0 1 0,-1-2 0,6-28 0,-2-419 0,-6 229 0,2 141 0,-18-122 0,13 146 0,3 0 0,5-57 0,-1 29 0,-1 76 0,0 0 0,1 0 0,0 0 0,0 0 0,0 0 0,1 1 0,0-1 0,0 0 0,1 1 0,-1-1 0,2 1 0,-1 0 0,1 0 0,0 0 0,6-7 0,-6 8 0,1 2 0,0-1 0,-1 0 0,1 1 0,0 0 0,0 0 0,1 0 0,-1 1 0,1 0 0,-1 0 0,1 0 0,0 1 0,-1 0 0,1 0 0,0 0 0,0 1 0,0 0 0,10 0 0,-11 2 0,1-1 0,-1 1 0,1 0 0,-1 0 0,0 1 0,0-1 0,0 1 0,0 0 0,0 1 0,-1-1 0,1 1 0,-1 0 0,0 0 0,0 0 0,-1 1 0,6 7 0,1 2 0,-1 0 0,0 1 0,-1 0 0,9 23 0,-11-14 0,-1 0 0,-1 0 0,-1 1 0,-1 0 0,-1 0 0,-4 43 0,1-4 0,2-59 0,0 0 0,0 0 0,0 0 0,-1 0 0,1 0 0,-1 0 0,0 0 0,-1 0 0,1 0 0,-1 0 0,0 0 0,0-1 0,0 1 0,-1-1 0,0 0 0,0 0 0,0 0 0,0 0 0,0 0 0,-1 0 0,0-1 0,0 0 0,0 0 0,0 0 0,0 0 0,0 0 0,-1-1 0,0 0 0,1 0 0,-1 0 0,0-1 0,0 0 0,0 1 0,0-2 0,0 1 0,0-1 0,0 1 0,-7-2 0,9 1 0,-7 1 0,0 0 0,-1-2 0,1 1 0,-1-1 0,1-1 0,-16-3 0,24 4 0,-1-1 0,0 1 0,1-1 0,-1 1 0,1-1 0,-1 0 0,1 0 0,0 0 0,0 0 0,0 0 0,0-1 0,0 1 0,0-1 0,1 1 0,-1-1 0,1 0 0,0 1 0,0-1 0,0 0 0,0 0 0,0 0 0,1 0 0,-1 0 0,1 0 0,-1 0 0,2-5 0,-2-5 0,1 0 0,0 0 0,1 1 0,0-1 0,1 0 0,1 0 0,0 1 0,1 0 0,0 0 0,1 0 0,0 0 0,1 0 0,0 1 0,14-19 0,-12 19-341,0 1 0,1 0-1,15-13 1,-13 12-6485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6:58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1042 1 24575,'-52'2'0,"0"3"0,1 1 0,0 3 0,0 2 0,1 3 0,-52 20 0,45-16 0,-86 16 0,13-5 0,-132 55 0,260-84 0,-1 1 0,1 0 0,0 0 0,0 0 0,0 0 0,0 0 0,0 1 0,0-1 0,0 1 0,0-1 0,1 1 0,-1 0 0,1-1 0,-1 1 0,1 0 0,-1 0 0,1 0 0,0 0 0,0 0 0,0 0 0,0 1 0,0-1 0,1 0 0,-1 0 0,1 1 0,-1-1 0,1 0 0,0 1 0,0-1 0,0 4 0,1-3 0,0 0 0,0 0 0,0 0 0,0 0 0,0 0 0,1 0 0,0 0 0,-1 0 0,1-1 0,0 1 0,0-1 0,1 1 0,-1-1 0,0 0 0,1 0 0,-1 0 0,1 0 0,0 0 0,0 0 0,-1-1 0,5 2 0,8 3 0,1-1 0,0-1 0,1 0 0,-1-1 0,0-1 0,19 1 0,105-6 0,-51 0 0,495 3 0,-538-4-1365,-30-2-5461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46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0 24575,'2'1'0,"1"-1"0,-1 1 0,0-1 0,1 1 0,-1 0 0,0 0 0,1 0 0,-1 0 0,0 0 0,0 0 0,0 1 0,0-1 0,0 1 0,0-1 0,-1 1 0,1 0 0,0-1 0,-1 1 0,1 0 0,-1 0 0,0 1 0,0-1 0,0 0 0,0 0 0,0 0 0,0 1 0,0-1 0,-1 0 0,1 1 0,-1-1 0,0 1 0,0 2 0,3 14 0,-2 1 0,0-1 0,-3 22 0,1-19 0,0 488 0,0-507 0,1 1 0,0-1 0,0 1 0,1-1 0,-1 1 0,1-1 0,0 0 0,0 1 0,0-1 0,0 0 0,0 0 0,1 0 0,-1 0 0,1 0 0,0 0 0,0 0 0,2 3 0,-1-5 0,-1 0 0,0 1 0,0-1 0,1 0 0,-1 0 0,0-1 0,1 1 0,-1 0 0,1-1 0,-1 1 0,1-1 0,-1 0 0,1 0 0,-1 0 0,1 0 0,-1-1 0,1 1 0,-1 0 0,1-1 0,-1 0 0,1 0 0,-1 0 0,5-2 0,91-44 0,-64 29 0,47-18 0,-73 33 0,0-1 0,0 0 0,0-1 0,0 0 0,-1 0 0,1 0 0,-1-1 0,-1 0 0,1-1 0,7-9 0,-12 13 0,0 1 0,0-1 0,0 1 0,-1-1 0,1 1 0,-1-1 0,1 0 0,-1 0 0,0 1 0,0-1 0,0 0 0,-1 0 0,1 0 0,-1 0 0,0 0 0,0-1 0,0 1 0,0 0 0,0 0 0,0 0 0,-1 0 0,0 0 0,1 0 0,-1 0 0,0 0 0,-1 1 0,1-1 0,0 0 0,-1 1 0,1-1 0,-1 0 0,0 1 0,-4-5 0,2 4 0,0 0 0,0 0 0,0 0 0,0 0 0,-1 1 0,1-1 0,-1 1 0,0 1 0,0-1 0,1 0 0,-1 1 0,0 0 0,-9-1 0,-6 1 0,-1 1 0,-24 2 0,30 0 0,0-2 0,0 1 0,-1-2 0,-17-2 0,-19-6-341,-1 2 0,0 3-1,-72 3 1,103 1-6485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46.3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0 128 24575,'54'-19'0,"1"6"0,-35 8 0,0 0 0,36-3 0,37-5 0,-67 8 0,0 1 0,31 0 0,-10 1 0,54-9 0,-21 1 0,-7-1 0,-49 7 0,1 1 0,32 0 0,-7 4-1365,-28 0-5461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46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204 357 24575,'0'611'0,"-3"-670"0,-14-87 0,17 145 0,-5-50-1365,3 29-5461</inkml:trace>
  <inkml:trace contextRef="#ctx0" brushRef="#br0" timeOffset="1">0 1 24575,'5'0'0,"5"0"0,5 0 0,5 0 0,-1 4 0,0 2 0,2-1 0,-3 4 0,-1 0 0,2-2 0,2 3 0,-3 0-8191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47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 24575,'2'18'0,"0"0"0,1 0 0,1 0 0,1 0 0,0-1 0,13 26 0,-10-23 0,0 1 0,-2 0 0,0-1 0,3 27 0,18 107 0,-27-150 0,1 0 0,0 0 0,0 0 0,1 0 0,-1 0 0,1 0 0,0 0 0,0 0 0,0 0 0,0-1 0,0 1 0,1-1 0,5 5 0,-7-7 0,0 0 0,1 0 0,-1 0 0,1 0 0,-1-1 0,1 1 0,-1 0 0,1-1 0,0 0 0,-1 1 0,1-1 0,-1 0 0,1 0 0,0 0 0,-1 0 0,1 0 0,0 0 0,-1 0 0,1-1 0,0 1 0,-1 0 0,1-1 0,-1 1 0,1-1 0,-1 0 0,1 0 0,-1 1 0,1-1 0,-1 0 0,0 0 0,0 0 0,1-1 0,-1 1 0,0 0 0,0 0 0,1-3 0,9-9 0,0-1 0,-1 0 0,-1-1 0,-1 0 0,0 0 0,-1-1 0,0 0 0,-1 0 0,-1-1 0,-1 0 0,3-19 0,1-2 0,1 1 0,2 0 0,20-45 0,-26 71 26,-2-1 1,1 1-1,-2-1 0,2-14 0,7-25-1522,-6 34-5330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47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0 515 24575,'3'0'0,"0"-1"0,0 1 0,0-1 0,0 0 0,0 0 0,0 0 0,-1 0 0,1 0 0,0-1 0,-1 1 0,1-1 0,-1 1 0,1-1 0,-1 0 0,0 0 0,0 0 0,4-5 0,32-49 0,-15 18 0,26-24 0,63-110 0,-108 164 0,1-1 0,-2 1 0,1-1 0,-1 0 0,0 0 0,-1 0 0,0 0 0,-1 0 0,1-13 0,-2 20 0,0-1 0,0 1 0,-1-1 0,1 1 0,-1 0 0,1-1 0,-1 1 0,0 0 0,0-1 0,0 1 0,0 0 0,0 0 0,0 0 0,-1 0 0,1 0 0,-1 0 0,1 0 0,-1 1 0,0-1 0,0 0 0,1 1 0,-1-1 0,-1 1 0,1 0 0,0 0 0,0 0 0,0 0 0,0 0 0,-1 0 0,1 1 0,0-1 0,-1 1 0,1-1 0,-1 1 0,1 0 0,-1 0 0,1 0 0,0 0 0,-5 1 0,0 0 0,1 0 0,0 1 0,-1-1 0,1 1 0,0 1 0,0-1 0,0 1 0,0 0 0,1 0 0,-1 1 0,1-1 0,0 1 0,0 1 0,0-1 0,0 1 0,1-1 0,0 1 0,0 1 0,0-1 0,0 0 0,1 1 0,-4 8 0,-5 11 0,2 0 0,0 1 0,-12 51 0,-6 88 0,28-162 0,-1 3 0,0 1 0,1-1 0,-1 1 0,2 0 0,-1-1 0,1 1 0,0 0 0,0-1 0,0 1 0,1-1 0,0 0 0,1 0 0,-1 1 0,1-1 0,0-1 0,1 1 0,-1 0 0,1-1 0,0 0 0,1 0 0,-1 0 0,1 0 0,0-1 0,0 1 0,0-2 0,1 1 0,0 0 0,-1-1 0,1 0 0,0 0 0,1-1 0,-1 0 0,0 0 0,8 2 0,65 5 0,-13-1 0,69 0 0,-50-7 0,84-4 0,-155 1-227,0 0-1,0-1 1,0-1-1,-1 0 1,17-7-1,-15 3-6598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48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525 121 24575,'2'-1'0,"-1"0"0,1 0 0,-1 1 0,1-1 0,-1 0 0,1 0 0,-1-1 0,1 1 0,-1 0 0,0 0 0,0-1 0,1 1 0,-1-1 0,0 1 0,0-1 0,-1 1 0,2-3 0,14-30 0,-15 32 0,0 0 0,-1 0 0,1 0 0,-1 0 0,1 0 0,-1 1 0,0-1 0,0 0 0,1 0 0,-1 0 0,-1 0 0,1 0 0,0 0 0,0 0 0,-1 0 0,1 0 0,-1 0 0,0 0 0,1 0 0,-1 0 0,0 1 0,0-1 0,0 0 0,-1 1 0,1-1 0,0 1 0,0-1 0,-1 1 0,1-1 0,-1 1 0,1 0 0,-3-2 0,2 3 0,0-1 0,0 0 0,0 1 0,-1 0 0,1-1 0,0 1 0,0 0 0,0 0 0,0 0 0,0 0 0,0 1 0,0-1 0,0 0 0,0 1 0,0-1 0,0 1 0,0 0 0,0 0 0,0 0 0,0 0 0,0 0 0,0 0 0,1 0 0,-1 1 0,1-1 0,-1 1 0,1-1 0,-1 1 0,1 0 0,0-1 0,-2 3 0,-6 10 0,1 0 0,0 0 0,1 1 0,0 0 0,2 1 0,-1-1 0,2 1 0,0 0 0,1 0 0,-2 31 0,-5 35 0,4-36 0,-1 56 0,8 609 0,0-691 0,2 1 0,8 36 0,-1-2 0,-6-31 0,6 36 0,2 109 0,-11-141 0,2 0 0,6 32 0,-4-30 0,3 52 0,-7-40 0,-4 94 0,3-134 0,0 0 0,0 0 0,0 0 0,0 0 0,-1 0 0,1 0 0,-1 0 0,1 0 0,-1 0 0,0 0 0,1-1 0,-1 1 0,0 0 0,0 0 0,-1-1 0,1 1 0,-2 2 0,2-4 0,0 0 0,0 1 0,0-1 0,0 0 0,0 0 0,0 0 0,1 0 0,-1 0 0,0 0 0,0 0 0,0 0 0,0 0 0,0 0 0,0 0 0,0-1 0,0 1 0,0 0 0,1-1 0,-1 1 0,0-1 0,0 1 0,0-1 0,1 1 0,-1-1 0,-1 0 0,-5-6 0,1 1 0,-1-1 0,1 0 0,1 0 0,-9-15 0,-25-44 0,-88-137 0,115 186 0,-31-46 0,-61-65 0,48 55-1365,46 58-5461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48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24575,'1'-2'0,"-1"1"0,1-1 0,0 1 0,0-1 0,0 1 0,0-1 0,0 1 0,0-1 0,0 1 0,0 0 0,1 0 0,-1-1 0,1 1 0,-1 0 0,1 0 0,-1 1 0,4-3 0,29-12 0,5 4 0,1 2 0,0 1 0,63-3 0,-15 1 0,-46 3 0,58 0 0,-58 6 0,55-11 0,-55 6 0,56-1 0,-70 6 0,1-2 0,-1-1 0,52-15 0,8-2 0,39-8-1365,-105 21-5461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48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51 204 24575,'1'18'0,"1"0"0,8 36 0,-5-34 0,-2 0 0,3 27 0,-6-18 0,2 1 0,10 50 0,-7-51 0,-1 0 0,-2 0 0,-2 40 0,-1-102-1365,1 13-5461</inkml:trace>
  <inkml:trace contextRef="#ctx0" brushRef="#br0" timeOffset="1">0 25 24575,'0'-4'0,"5"-2"0,5 1 0,5 1 0,5 0 0,4 3 0,1 4 0,1 2 0,0 0 0,1 0 0,-1-2 0,-4 4 0,-2 0 0,-4 3 0,-1 0 0,-3 3 0,-3-1-8191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4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0 437 24575,'4'-1'0,"0"-1"0,0 1 0,0-1 0,0 0 0,-1 0 0,1-1 0,-1 1 0,0-1 0,6-5 0,9-5 0,-12 9 0,22-13 0,-1 0 0,0-2 0,30-28 0,-47 38 0,-1 0 0,0-1 0,-1-1 0,0 1 0,-1-1 0,0 0 0,0-1 0,-1 0 0,-1 0 0,0 0 0,-1-1 0,0 1 0,-1-1 0,0 0 0,-1 0 0,1-17 0,-3 27 0,1 0 0,-1 0 0,0 0 0,0 0 0,-1 0 0,1 0 0,0-1 0,-1 1 0,0 0 0,0 0 0,0 0 0,0 0 0,0 1 0,-1-1 0,1 0 0,-1 0 0,0 1 0,0-1 0,0 1 0,0 0 0,0-1 0,0 1 0,-1 0 0,-3-2 0,3 2 0,0 1 0,-1-1 0,0 1 0,1 0 0,-1 0 0,0 1 0,0-1 0,1 1 0,-1-1 0,0 1 0,0 0 0,0 1 0,0-1 0,1 1 0,-1 0 0,0 0 0,1 0 0,-1 0 0,0 0 0,-3 3 0,1-1 0,1 1 0,-1 0 0,1 0 0,0 0 0,0 1 0,1 0 0,-1 0 0,1 0 0,0 0 0,-5 10 0,-32 64 0,33-61 0,-14 28 0,-15 52 0,31-80 0,1 1 0,0 0 0,1 1 0,2-1 0,-1 37 0,3-51 0,0 0 0,1 0 0,0 0 0,0 0 0,1 0 0,0 0 0,-1 0 0,2 0 0,-1-1 0,0 1 0,1-1 0,0 1 0,0-1 0,5 5 0,-1-2 0,-1-1 0,2 0 0,-1-1 0,1 1 0,-1-1 0,2-1 0,13 7 0,-7-5 0,0-1 0,1 0 0,0-2 0,0 1 0,0-2 0,0 0 0,1-1 0,28-1 0,-28-3 0,0 0 0,-1-1 0,0 0 0,0-1 0,0-1 0,-1-1 0,1 0 0,-2-1 0,1-1 0,-1 0 0,0-1 0,-1 0 0,0-1 0,-1-1 0,0 0 0,12-16 0,-17 15 0,0-1 0,0 1 0,-1-1 0,-1-1 0,0 1 0,-2-1 0,1 0 0,-2 0 0,2-27 0,8-33 0,-8 53-455,-2 1 0,1-27 0,-2 26-6371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49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24575,'1'0'0,"0"0"0,0 1 0,0-1 0,0 1 0,0 0 0,0-1 0,0 1 0,0 0 0,0-1 0,0 1 0,0 0 0,0 0 0,-1 0 0,1 0 0,0 0 0,-1 0 0,1 0 0,0 0 0,-1 0 0,1 0 0,-1 0 0,0 0 0,1 1 0,-1-1 0,0 0 0,0 0 0,0 2 0,5 39 0,-5-37 0,3 425 0,-5-221 0,2-199 20,0 0 0,1-1 0,0 1 0,1 0 0,4 12 0,-5-18-98,0-1 0,0 0 0,1 0-1,-1 0 1,1 0 0,0 0 0,-1 0 0,1-1 0,1 1-1,-1-1 1,0 1 0,1-1 0,-1 0 0,1 1 0,-1-1-1,1-1 1,0 1 0,6 2 0,7 1-6748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6:59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24575,'2'115'0,"-5"127"0,-9-157 0,6-55 0,-2 58 0,7-54-90,-1-17-165,2 0 0,0-1 0,1 1 0,6 30 0,-1-31-6571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50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283 914 24575,'0'-22'0,"1"0"0,-1 1 0,-1 0 0,-1 0 0,0 0 0,-8-27 0,8 44 0,1-1 0,-1 1 0,0 0 0,0-1 0,0 1 0,0 0 0,-1 0 0,0 1 0,0-1 0,0 0 0,0 1 0,0 0 0,-1 0 0,1 0 0,-1 0 0,0 1 0,0-1 0,0 1 0,0 0 0,-1 0 0,1 0 0,0 1 0,-1-1 0,1 1 0,-1 0 0,0 1 0,1-1 0,-1 1 0,1 0 0,-6 0 0,5 0 0,0 1 0,0 0 0,1 0 0,-1 0 0,0 0 0,1 0 0,-1 1 0,1 0 0,0 0 0,-1 0 0,1 1 0,0 0 0,0-1 0,1 1 0,-1 1 0,1-1 0,-1 0 0,1 1 0,0 0 0,0-1 0,0 1 0,1 1 0,0-1 0,-4 9 0,-3 9 0,1 0 0,1 1 0,-7 44 0,7-33 0,3-19 0,1 1 0,1 0 0,1-1 0,0 1 0,1 0 0,0 0 0,1 0 0,5 19 0,-6-34 0,0 0 0,0 0 0,1 0 0,-1 0 0,0 0 0,1 0 0,-1 0 0,1-1 0,-1 1 0,1 0 0,0 0 0,-1-1 0,1 1 0,0 0 0,-1-1 0,1 1 0,0 0 0,0-1 0,-1 1 0,1-1 0,0 0 0,0 1 0,0-1 0,0 0 0,0 1 0,0-1 0,0 0 0,1 0 0,1 0 0,0 0 0,-1-1 0,1 1 0,0-1 0,-1 0 0,1 1 0,-1-1 0,1-1 0,-1 1 0,4-2 0,1-2 0,1 0 0,-1 0 0,-1-1 0,1 0 0,9-12 0,4-9 0,88-133 0,-95 137 0,-1 1 0,-2-2 0,0 1 0,-1-2 0,8-37 0,25-95 0,-18 77 0,-20 59 0,0-1 0,-1 0 0,0-33 0,-3 30 0,2 0 0,6-34 0,-5 41 0,0-1 0,-1-26 0,-2 30 0,1 1 0,0 0 0,1 0 0,0 0 0,5-14 0,-7 28 0,0-1 0,0 1 0,0 0 0,-1 0 0,1-1 0,0 1 0,0 0 0,0-1 0,0 1 0,0 0 0,0 0 0,0-1 0,0 1 0,0 0 0,1 0 0,-1-1 0,0 1 0,0 0 0,0 0 0,0-1 0,0 1 0,0 0 0,0 0 0,1-1 0,-1 1 0,0 0 0,0 0 0,0 0 0,1-1 0,-1 1 0,0 0 0,0 0 0,0 0 0,1 0 0,-1 0 0,0-1 0,0 1 0,1 0 0,-1 0 0,0 0 0,0 0 0,1 0 0,-1 0 0,0 0 0,1 0 0,-1 0 0,0 0 0,0 0 0,1 0 0,-1 0 0,0 0 0,1 0 0,4 19 0,-2 29 0,-4 697 0,1-740 0,0-1 0,0 0 0,0 0 0,1 0 0,-1 0 0,1 0 0,0 0 0,0 0 0,1 0 0,-1 0 0,1 0 0,0 0 0,0-1 0,0 1 0,1-1 0,-1 1 0,1-1 0,0 0 0,0 0 0,0 0 0,0-1 0,0 1 0,0-1 0,1 1 0,-1-1 0,1 0 0,0-1 0,0 1 0,0 0 0,0-1 0,0 0 0,0 0 0,0 0 0,0-1 0,0 1 0,0-1 0,5 0 0,141 0 91,-70-2-1547,-58 2-5370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50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24575,'39'0'0,"1"-2"0,70-11 0,-78 7 0,1 2 0,43-1 0,-39 4 0,55-9 0,-16 0-1365,-55 9-5461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51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24575,'46'-2'0,"67"-12"0,-44 4 0,-7-2 0,21-1 0,49-2 0,-42 4 0,-51 5 0,56-15 0,15-3 0,-68 17-212,54-19-1,-72 18-727,-7 4-5886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51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24575,'-1'0'0,"0"1"0,-1-1 0,1 1 0,0-1 0,0 1 0,0 0 0,0 0 0,0 0 0,0-1 0,0 1 0,0 0 0,1 0 0,-1 0 0,0 0 0,0 0 0,1 0 0,-1 1 0,1-1 0,-1 0 0,0 2 0,-12 31 0,10-25 0,-3 12 0,1 1 0,0 0 0,2 0 0,1 0 0,1 0 0,2 40 0,0-35 0,-1 0 0,-1 1 0,-10 52 0,7-56 0,1 1 0,0 1 0,2 39 0,2-38 0,-2 0 0,-8 48 0,-3-9 0,10-61 57,1-9-1479,0-6-5404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5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80 24575,'0'-1'0,"1"0"0,-1 0 0,1-1 0,-1 1 0,1 0 0,0 0 0,0 0 0,-1 0 0,1 0 0,0 0 0,0 0 0,0 1 0,0-1 0,0 0 0,0 0 0,0 1 0,1-1 0,-1 1 0,0-1 0,2 0 0,31-12 0,-25 10 0,16-7 0,0 2 0,0 1 0,1 1 0,0 1 0,0 1 0,31 0 0,-42 4 0,-1 0 0,0 2 0,1-1 0,-1 2 0,0 0 0,0 1 0,0 0 0,-1 1 0,1 0 0,-1 1 0,0 1 0,23 15 0,-31-17 0,0 0 0,0 0 0,0 0 0,0 1 0,-1-1 0,0 1 0,0 0 0,0 0 0,2 7 0,24 65 0,-15-34 0,-9-26 0,-1 1 0,-1 0 0,-1 0 0,-1 0 0,0 0 0,-1 0 0,-1 0 0,-1 0 0,-1 1 0,-6 26 0,5-39 0,0 1 0,0-1 0,-1 1 0,0-1 0,0 0 0,0 0 0,-1-1 0,-1 1 0,1-1 0,-1 0 0,-12 10 0,-9 4 0,-46 28 0,37-26 0,22-15 0,-1 0 0,0-1 0,0 0 0,0-1 0,0-1 0,-21 3 0,18-3 0,-1 0 0,0 2 0,-22 9 0,105-9 0,17-8 0,100 3 0,-154 3 0,0 1 0,-1 1 0,0 1 0,0 2 0,-1 0 0,31 17 0,-50-22 0,1 0 0,-1 0 0,0 0 0,0 1 0,-1 0 0,1 0 0,-1 1 0,0-1 0,-1 1 0,0 0 0,1 0 0,-2 1 0,1-1 0,-1 1 0,0 0 0,0 0 0,-1 0 0,0 0 0,2 12 0,-1 4 0,-1 1 0,0-1 0,-2 1 0,-5 44 0,2-55 0,0 1 0,-1-1 0,0 0 0,-1 0 0,-1-1 0,0 1 0,-1-1 0,0 0 0,0-1 0,-1 0 0,-1 0 0,0-1 0,-17 15 0,-2 0 0,-1-1 0,-1-2 0,-58 34 0,27-24 0,-108 41 0,41-38 0,83-24 0,-51 19 0,78-25 0,0 0 0,0-1 0,0-1 0,-27 2 0,-36 6 0,38-4 0,0-2 0,-1-2 0,1-2 0,-79-8 0,101 3-1365,5-2-5461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5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265 352 24575,'33'-2'0,"0"-2"0,-1 0 0,0-3 0,0 0 0,0-2 0,-1-1 0,0-2 0,34-18 0,-4 5 0,-40 18 0,0-1 0,-1-2 0,0 1 0,20-15 0,-4-1 0,-19 15 0,0-1 0,19-18 0,-32 25 0,0 0 0,0 0 0,0-1 0,0 0 0,-1 0 0,0 0 0,0 0 0,0 0 0,0-1 0,-1 1 0,0-1 0,1-6 0,-2 11 0,-1 0 0,0-1 0,1 1 0,-1 0 0,0 0 0,0 0 0,0-1 0,0 1 0,0 0 0,0 0 0,0 0 0,0-1 0,0 1 0,-1 0 0,1 0 0,-1 0 0,1 0 0,0-1 0,-1 1 0,0 0 0,1 0 0,-1 0 0,0 0 0,1 0 0,-1 0 0,-1-1 0,0 2 0,0-1 0,0 0 0,0 0 0,0 1 0,0-1 0,0 1 0,0-1 0,0 1 0,0 0 0,0 0 0,0 0 0,0 0 0,0 0 0,-3 1 0,-3 0 0,0 1 0,0 1 0,0-1 0,0 1 0,0 0 0,-12 8 0,13-5 0,0 0 0,0 1 0,1 0 0,0 0 0,0 0 0,-8 16 0,-15 17 0,19-27 0,1 1 0,0 0 0,1 1 0,-12 30 0,-11 20 0,-71 113 0,99-172 0,0 1 0,0-1 0,0 1 0,1-1 0,0 1 0,0 0 0,0 0 0,1 0 0,0 0 0,1 0 0,0 11 0,0-15 0,0 0 0,0-1 0,0 1 0,1 0 0,0 0 0,-1 0 0,1-1 0,0 1 0,0 0 0,0-1 0,1 1 0,-1-1 0,1 1 0,-1-1 0,1 1 0,0-1 0,0 0 0,0 0 0,0 0 0,0 0 0,0-1 0,1 1 0,-1 0 0,1-1 0,-1 0 0,1 1 0,-1-1 0,1 0 0,0 0 0,3 0 0,12 1 0,0 0 0,1-2 0,-1 0 0,27-4 0,-30 2 0,1 0 0,-1 1 0,0 1 0,1 1 0,-1 0 0,25 5 0,-39-6 0,0 1 0,-1-1 0,1 0 0,-1 0 0,1 0 0,-1 0 0,0 1 0,1-1 0,-1 0 0,1 0 0,-1 1 0,1-1 0,-1 0 0,0 1 0,1-1 0,-1 1 0,0-1 0,1 0 0,-1 1 0,0-1 0,1 1 0,-1-1 0,0 1 0,0-1 0,0 1 0,0-1 0,1 1 0,-1-1 0,0 1 0,0-1 0,0 1 0,0-1 0,0 1 0,0-1 0,0 1 0,0-1 0,0 1 0,-1 0 0,-14 24 0,-28 15 0,-39 21 0,-252 175 0,284-204 0,1 2 0,1 3 0,-78 77 0,103-92 0,18-18 0,0 0 0,0 1 0,0 0 0,1-1 0,-1 1 0,1 1 0,0-1 0,1 1 0,-1-1 0,1 1 0,1 0 0,-1 0 0,-3 12 0,6-17 0,0 0 0,0 0 0,0 0 0,0-1 0,0 1 0,0 0 0,0 0 0,1-1 0,-1 1 0,0 0 0,0 0 0,1 0 0,-1-1 0,0 1 0,1 0 0,-1-1 0,1 1 0,-1 0 0,1-1 0,-1 1 0,1-1 0,0 1 0,-1-1 0,1 1 0,0-1 0,-1 1 0,1-1 0,0 0 0,-1 1 0,1-1 0,0 0 0,0 0 0,0 1 0,-1-1 0,1 0 0,0 0 0,0 0 0,-1 0 0,1 0 0,0 0 0,0 0 0,0 0 0,-1 0 0,1-1 0,0 1 0,0 0 0,0 0 0,-1-1 0,1 1 0,0-1 0,0 0 0,46-19 0,-43 18 0,94-51 0,66-32 0,-25 15 0,46-9 0,-129 58 0,-1-2 0,63-36 0,-111 55 0,-1 0 0,0-1 0,0 0 0,0 0 0,-1 0 0,0-1 0,0 1 0,0-1 0,0-1 0,-1 1 0,0 0 0,-1-1 0,1 0 0,-1 0 0,2-8 0,-2 5 0,-1 0 0,-1 0 0,0 0 0,0 0 0,-1-1 0,0 1 0,0 0 0,-1 0 0,-1 0 0,-5-19 0,6 25 0,0 0 0,-1 0 0,1 0 0,-1 0 0,0 1 0,0-1 0,-1 1 0,1 0 0,-1-1 0,0 1 0,1 0 0,-1 0 0,-1 1 0,1-1 0,0 1 0,-1 0 0,1-1 0,-7-2 0,8 5 0,0-1 0,0 1 0,0-1 0,0 1 0,0 0 0,0 0 0,0 0 0,0 0 0,0 0 0,0 0 0,0 0 0,0 1 0,0-1 0,0 1 0,0-1 0,0 1 0,0 0 0,1 0 0,-1 0 0,0 0 0,0 0 0,1 0 0,-1 0 0,1 0 0,-1 1 0,1-1 0,0 1 0,-1-1 0,1 1 0,0 0 0,0-1 0,0 1 0,0 0 0,0 0 0,0 0 0,1-1 0,-1 1 0,1 0 0,-1 3 0,-4 18 0,1 1 0,1 0 0,1 1 0,1-1 0,1 0 0,4 32 0,-1 20 0,-3 345 0,1-435 0,1 0 0,0 1 0,6-20 0,4-36 0,-10 43-119,-2 10-59,1 1 0,0-1 0,1 1 0,1 0 0,0 0 0,10-26 0,-4 22-6648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57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0 24575,'-1'4'0,"0"-1"0,0 0 0,0 0 0,0 0 0,-1 0 0,0 0 0,1 0 0,-1 0 0,-4 4 0,-6 11 0,4-1 0,0 0 0,-2-1 0,0 0 0,0-1 0,-2 0 0,-21 22 0,-69 89 0,57-77 0,26-27 0,-1-1 0,-1-1 0,-28 20 0,47-39 0,1 1 0,-1-1 0,0 0 0,1-1 0,-1 1 0,0 0 0,0 0 0,0-1 0,1 1 0,-1-1 0,0 0 0,-3 1 0,5-1 0,-1 0 0,0 0 0,1 0 0,-1 0 0,1-1 0,-1 1 0,1 0 0,-1 0 0,0 0 0,1-1 0,-1 1 0,1 0 0,-1 0 0,1-1 0,-1 1 0,1 0 0,0-1 0,-1 1 0,1-1 0,-1 1 0,1-1 0,0 1 0,-1-1 0,1 1 0,-1-2 0,1 1 0,0-1 0,0 1 0,0-1 0,0 0 0,0 1 0,0-1 0,1 1 0,-1-1 0,0 1 0,1-1 0,-1 1 0,1-1 0,0 1 0,-1-1 0,1 1 0,0 0 0,0-1 0,0 1 0,0 0 0,0 0 0,0-1 0,0 1 0,1 0 0,-1 0 0,0 0 0,1 1 0,1-2 0,5-2 0,-1 0 0,0 1 0,1 0 0,0 0 0,0 1 0,-1 0 0,1 0 0,1 1 0,11-1 0,82 4 0,-50 1 0,-48-3 0,27-1 0,0 2 0,0 1 0,-1 2 0,1 0 0,42 14 0,-21-4 0,2-2 0,65 6 0,-118-18 0,40 3 0,-32-3 0,1 0 0,-1 1 0,1 0 0,-1 1 0,1 0 0,-1 0 0,0 1 0,0 0 0,0 1 0,9 5 0,-17-9 3,-1 0-1,1 0 1,-1 1-1,1-1 0,-1 1 1,0-1-1,1 1 1,-1-1-1,1 1 0,-1-1 1,0 1-1,1-1 1,-1 1-1,0-1 1,1 1-1,-1-1 0,0 1 1,0 0-1,0-1 1,0 1-1,1-1 0,-1 1 1,0 0-1,0-1 1,0 1-1,0-1 1,0 1-1,-1 0 0,1-1 1,0 1-1,0 0 1,0-1-1,0 1 1,-1-1-1,1 1 0,0-1 1,-1 1-1,1-1 1,0 1-1,-1-1 0,1 1 1,-1-1-1,1 1 1,-1-1-1,1 1 1,-1-1-1,1 0 0,-2 1 1,-26 15-1487,11-10-5342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5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24575,'41'-10'0,"-9"0"0,30-3 0,-41 7 0,0 2 0,32-4 0,-28 6 31,0-2 0,-1-1-1,29-10 1,27-5-1519,-61 17-5338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58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24575,'-20'53'0,"15"-7"3,1 0-1,2 0 1,5 47-1,0 1-1377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58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24575,'3'-1'0,"0"0"0,0 0 0,0 0 0,0 0 0,-1-1 0,1 1 0,0-1 0,-1 0 0,1 0 0,-1 0 0,4-3 0,18-13 0,-20 16 0,1 0 0,-1 1 0,1-1 0,0 1 0,-1 0 0,1 0 0,0 0 0,0 1 0,-1 0 0,1 0 0,0 0 0,0 0 0,-1 1 0,1 0 0,7 2 0,-10-2 0,1 0 0,0 1 0,-1 0 0,1 0 0,-1 0 0,0 0 0,0 0 0,1 0 0,-1 0 0,-1 1 0,1-1 0,0 1 0,-1 0 0,1-1 0,-1 1 0,0 0 0,1 0 0,-2 0 0,1 0 0,0 0 0,0 0 0,-1 0 0,0 0 0,0 5 0,1 171 0,-3-129 0,1 0 0,3 1 0,10 56 0,14 56 0,-21-137 0,-1 1 0,0 35 0,-3-35 0,1 1 0,7 30 0,-5-35 0,-1 0 0,1 37 0,-7-76 22,-1 1-1,0 0 1,0 0-1,-2 0 1,-9-19 0,-17-49-1517,26 61-5331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6:59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571 3 24575,'-40'-1'0,"24"0"0,-1 0 0,0 1 0,0 1 0,0 1 0,-26 5 0,39-5 0,1-1 0,-1 0 0,1 1 0,-1-1 0,1 1 0,0 0 0,0 0 0,0 0 0,0 1 0,0-1 0,0 1 0,1-1 0,-1 1 0,1 0 0,0 0 0,0 0 0,0 1 0,0-1 0,0 0 0,1 1 0,0-1 0,-1 1 0,1-1 0,0 1 0,1-1 0,-1 1 0,1 0 0,-1 0 0,1-1 0,1 8 0,0-4 0,0 0 0,0 0 0,1 0 0,0-1 0,0 1 0,0 0 0,1-1 0,0 0 0,1 0 0,-1 0 0,1 0 0,0 0 0,1-1 0,-1 1 0,10 7 0,8 7 0,2 0 0,34 21 0,-24-18 0,92 84 0,-45-34 0,-68-61 0,0 0 0,-1 1 0,-1 0 0,0 1 0,-1 0 0,-1 0 0,11 22 0,-17-30 0,-1-1 0,0 0 0,0 1 0,0-1 0,-1 1 0,0-1 0,0 1 0,0 0 0,-1 0 0,0-1 0,0 1 0,0 0 0,-1 0 0,0-1 0,0 1 0,0 0 0,-1-1 0,0 0 0,0 1 0,0-1 0,-1 0 0,0 0 0,0 0 0,0 0 0,0 0 0,-1-1 0,0 0 0,0 1 0,0-1 0,0-1 0,-1 1 0,1-1 0,-1 1 0,0-1 0,0-1 0,0 1 0,-1-1 0,1 0 0,0 0 0,-1 0 0,0-1 0,1 0 0,-1 0 0,0 0 0,-6-1 0,-166 0 0,76-2 0,84 1 0,-1-1 0,1-1 0,-1-1 0,1 0 0,-26-11 0,-25-6 0,32 13-118,12 3-90,1 0 0,-1-2 0,1-1 1,1-1-1,-40-20 0,47 18-6618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5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15 180 24575,'-7'-25'0,"6"24"0,0 0 0,1 0 0,-1 0 0,0 0 0,1 0 0,-1 0 0,1 0 0,-1 0 0,1 0 0,0 0 0,-1 0 0,1 0 0,0 0 0,0 0 0,0-1 0,0 1 0,0 0 0,0 0 0,0 0 0,0 0 0,0 0 0,1-1 0,-1 1 0,0 0 0,1 0 0,-1 0 0,1 0 0,-1 0 0,1 0 0,-1 0 0,1 0 0,0 0 0,-1 0 0,1 0 0,0 1 0,0-1 0,0 0 0,0 0 0,0 1 0,0-1 0,0 1 0,0-1 0,0 1 0,0-1 0,0 1 0,1-1 0,5-1 0,0-1 0,1 1 0,-1 1 0,0 0 0,1 0 0,-1 0 0,0 1 0,1 0 0,-1 0 0,0 1 0,1 0 0,-1 0 0,0 0 0,1 1 0,11 5 0,-16-6 0,0 1 0,-1-1 0,1 0 0,0 1 0,-1 0 0,1 0 0,-1-1 0,1 1 0,-1 1 0,0-1 0,0 0 0,0 1 0,0-1 0,0 1 0,0-1 0,-1 1 0,1 0 0,-1 0 0,0 0 0,0 0 0,0 0 0,0 0 0,-1 0 0,1 0 0,-1 0 0,0 0 0,1 0 0,-1 0 0,-1 0 0,1 0 0,0 0 0,-1 1 0,0-1 0,0 0 0,1 0 0,-2-1 0,1 1 0,-3 5 0,-3 3 0,0 0 0,-1 0 0,0-1 0,0 0 0,-1 0 0,-1-1 0,-16 13 0,-5 5 0,22-15 0,20-15 0,20-15 0,-2-4 0,58-34 0,-59 40 0,-2-1 0,0-1 0,26-23 0,107-88 0,-155 126 0,-4 1 0,1 1 0,0 0 0,0 1 0,0-1 0,0 0 0,1 0 0,-1 0 0,0 1 0,0-1 0,0 0 0,1 1 0,-1-1 0,0 1 0,1 0 0,-1-1 0,0 1 0,1 0 0,-1 0 0,0 0 0,1 0 0,-1 0 0,1 0 0,-1 0 0,0 0 0,1 0 0,-1 1 0,0-1 0,1 1 0,-1-1 0,0 1 0,0-1 0,0 1 0,1 0 0,-1 0 0,0-1 0,0 1 0,0 0 0,0 0 0,0 0 0,0 0 0,1 2 0,2 5 0,1 1 0,-1 0 0,-1 0 0,0 0 0,3 13 0,11 27 0,-17-48 0,1 1 0,0-1 0,-1 0 0,1 0 0,0 1 0,0-1 0,0 0 0,0 0 0,0 0 0,0 0 0,0 0 0,0 0 0,0 0 0,0-1 0,1 1 0,-1 0 0,0-1 0,1 1 0,1 0 0,-2-1 0,0 0 0,0 0 0,0-1 0,0 1 0,0 0 0,0 0 0,0-1 0,0 1 0,0-1 0,0 1 0,-1-1 0,1 1 0,0-1 0,0 0 0,0 1 0,-1-1 0,1 0 0,0 1 0,-1-1 0,1 0 0,0-1 0,5-8 0,-1 0 0,0 0 0,0-1 0,3-11 0,0-1 0,20-28-1365,-22 35-5461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0:59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24575,'-1'107'0,"3"117"0,11-155 0,-9-51 0,0 0 0,1 30 0,-5-22 0,0-14 0,0 1 0,0-1 0,1 1 0,1-1 0,0 0 0,1 0 0,8 23 0,-5-75-1365,-6 20-5461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00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0 24575,'-21'53'0,"-14"22"0,3-9 0,21-38 0,-2 0 0,-1-1 0,-1 0 0,-2-2 0,0 1 0,-2-2 0,-23 24 0,39-45 8,-1 0 0,0 0-1,0 0 1,0 0 0,0-1-1,0 0 1,-1 0 0,1 0-1,-1 0 1,1-1 0,-1 0-1,-8 2 1,-58 0-956,61-4 431,-12 1-6309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00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24575,'0'-1'0,"0"0"0,1 0 0,-1 0 0,1 0 0,0 0 0,-1 0 0,1 0 0,0 0 0,-1 0 0,1 0 0,0 0 0,0 0 0,0 0 0,0 1 0,0-1 0,0 0 0,0 1 0,0-1 0,0 1 0,0-1 0,0 1 0,1 0 0,-1-1 0,0 1 0,0 0 0,0 0 0,2 0 0,39-5 0,-37 5 0,74-4 0,100 8 0,-148 1 0,-1 1 0,0 1 0,0 2 0,-1 1 0,39 20 0,17 4 0,-64-24 0,0 0 0,-1 1 0,-1 1 0,0 1 0,-1 1 0,0 1 0,24 26 0,-35-34 0,-1 1 0,0-1 0,0 1 0,-1 0 0,0 1 0,-1-1 0,0 1 0,4 11 0,18 79 0,-21-74 0,1 0 0,16 41 0,-12-41 0,-2 0 0,8 33 0,-10-29 0,18 44 0,-10-39 0,2-1 0,2 0 0,22 31 0,-30-50 0,0 0 0,1-1 0,1 0 0,1-1 0,-1 0 0,2-1 0,-1-1 0,28 16 0,-2-13-1365,-21-9-5461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0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24575,'-19'54'0,"14"-12"0,1 0 0,3 60 0,2-60 0,-2 0 0,-10 67 0,-30 190 0,35-251 16,5-31-477,-2 0 1,-7 31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0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24575,'98'-2'0,"109"4"0,-202-1 0,-1 0 0,1-1 0,-1 1 0,1 1 0,-1-1 0,0 1 0,0 0 0,0 0 0,0 0 0,0 0 0,0 1 0,0-1 0,-1 1 0,1 0 0,-1 0 0,0 0 0,0 1 0,0-1 0,0 1 0,0 0 0,-1 0 0,0 0 0,0 0 0,0 0 0,0 0 0,-1 0 0,1 1 0,0 8 0,2 10 0,-1 1 0,-1-1 0,-1 1 0,-3 34 0,0-20 0,2-9 0,-1 0 0,-2 0 0,-6 29 0,6-47 0,0 1 0,-1-1 0,0 0 0,-1 0 0,0-1 0,-1 1 0,0-1 0,-1 0 0,0-1 0,-10 11 0,11-13 0,-1-1 0,0 1 0,-1-1 0,1-1 0,-1 1 0,0-1 0,-17 7 0,20-10 0,0 0 0,0-1 0,0 1 0,0-1 0,-1 0 0,1-1 0,0 1 0,0-1 0,-1 0 0,1 0 0,0-1 0,0 1 0,0-1 0,-1-1 0,-8-2 0,12 3-41,0 0 0,0 0-1,1 0 1,-1 0-1,0-1 1,1 1 0,-1 0-1,1-1 1,-1 1 0,1-1-1,0 0 1,-1 1-1,1-1 1,0 0 0,0 0-1,1 1 1,-1-1 0,0 0-1,0 0 1,1 0-1,-1 0 1,1 0 0,0 0-1,0 0 1,-1 0 0,1 0-1,1 0 1,-1 0-1,0 0 1,0 0 0,1 0-1,0-3 1,4-11-6785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02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561 155 24575,'-3'-2'0,"0"0"0,0 0 0,0-1 0,0 1 0,0-1 0,1 1 0,-1-1 0,1 0 0,0 0 0,-1 0 0,2-1 0,-3-3 0,-6-7 0,2 5 0,-1 0 0,0 0 0,-1 0 0,0 2 0,0-1 0,-1 1 0,0 0 0,0 1 0,-1 1 0,0 0 0,0 0 0,-16-3 0,21 6 0,0 0 0,-1 1 0,1 0 0,-1 0 0,1 0 0,-1 1 0,1 0 0,-1 1 0,1 0 0,-1 0 0,1 1 0,0 0 0,-1 0 0,1 0 0,0 1 0,0 0 0,1 1 0,-1-1 0,1 1 0,-1 0 0,-9 10 0,-10 11 0,12-13 0,1 1 0,0 0 0,2 1 0,-21 29 0,21-25 0,1-3 0,1 1 0,0 0 0,1 0 0,0 1 0,2 0 0,0 0 0,0 0 0,2 1 0,-5 34 0,9-46 0,0-1 0,0 1 0,0 0 0,0 0 0,1-1 0,0 1 0,0 0 0,1-1 0,-1 1 0,1-1 0,1 0 0,4 9 0,-5-11 0,0-1 0,0 0 0,0 0 0,0 0 0,0-1 0,1 1 0,-1-1 0,1 1 0,0-1 0,-1 0 0,1 1 0,0-2 0,-1 1 0,1 0 0,0 0 0,0-1 0,0 0 0,0 1 0,0-1 0,0 0 0,0 0 0,0-1 0,-1 1 0,1-1 0,0 1 0,0-1 0,3-1 0,6-3 0,0 0 0,0-1 0,0 0 0,-1 0 0,0-1 0,14-12 0,15-9 0,-23 16 0,-1 0 0,27-29 0,-1 3 0,-37 33 0,0-1 0,-1 1 0,1-1 0,-1 0 0,0-1 0,0 1 0,-1-1 0,0 1 0,4-14 0,11-19 0,-18 38 0,0 0 0,0 1 0,0-1 0,1 1 0,-1-1 0,0 0 0,1 1 0,-1-1 0,0 1 0,1-1 0,-1 1 0,1-1 0,-1 1 0,0-1 0,1 1 0,-1 0 0,1-1 0,0 1 0,-1-1 0,1 1 0,-1 0 0,1 0 0,0-1 0,-1 1 0,1 0 0,-1 0 0,1 0 0,0 0 0,-1 0 0,1 0 0,0 0 0,-1 0 0,1 0 0,0 0 0,-1 0 0,1 0 0,-1 0 0,1 0 0,0 1 0,-1-1 0,1 0 0,-1 1 0,1-1 0,0 0 0,-1 1 0,1-1 0,-1 0 0,1 1 0,-1-1 0,0 1 0,1-1 0,-1 1 0,1-1 0,-1 1 0,0-1 0,1 1 0,-1 0 0,0-1 0,0 1 0,1-1 0,-1 1 0,0 1 0,20 48 0,-17-40 0,0-4 0,0-1 0,0 1 0,0-1 0,1 1 0,0-1 0,0 0 0,0-1 0,1 1 0,-1-1 0,1 0 0,0 0 0,0 0 0,1-1 0,-1 1 0,1-1 0,0-1 0,-1 1 0,1-1 0,11 3 0,-8-3 0,-1 0 0,1-1 0,0 0 0,0 0 0,0-1 0,0 0 0,0 0 0,0-1 0,0 0 0,0-1 0,-1 0 0,1 0 0,14-7 0,-7-1-1365,-5 0-5461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03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284 807 24575,'2'-115'0,"-4"-127"0,2 238 0,-1 1 0,1-1 0,-1 1 0,0 0 0,0-1 0,0 1 0,0 0 0,-1 0 0,1 0 0,-1 0 0,0 0 0,0 0 0,0 0 0,0 0 0,0 1 0,0-1 0,-1 1 0,0 0 0,1 0 0,-1 0 0,0 0 0,0 0 0,0 0 0,0 1 0,0-1 0,0 1 0,-1 0 0,1 0 0,0 0 0,-1 1 0,1-1 0,0 1 0,-1 0 0,1 0 0,-1 0 0,1 0 0,-1 0 0,1 1 0,0-1 0,-1 1 0,1 0 0,0 0 0,0 1 0,-1-1 0,1 1 0,0-1 0,0 1 0,1 0 0,-1 0 0,0 0 0,1 0 0,-1 1 0,1-1 0,-4 5 0,-6 14 0,1 0 0,1 1 0,-8 26 0,2-8 0,1-1 0,2 1 0,2 0 0,1 1 0,2 0 0,-5 83 0,12-92 0,-1-19 0,2 0 0,-1 0 0,1 0 0,1 0 0,1 0 0,5 24 0,-6-35 0,0 0 0,0 0 0,0 0 0,0 0 0,0 0 0,1 0 0,-1-1 0,1 1 0,-1 0 0,1-1 0,0 0 0,-1 1 0,1-1 0,0 0 0,0 0 0,0 0 0,0 0 0,0 0 0,3 1 0,0-1 0,0 0 0,0 0 0,0-1 0,0 0 0,0 0 0,0 0 0,0 0 0,8-3 0,-5 2 0,-1-1 0,1 0 0,-1-1 0,1 0 0,-1 0 0,0 0 0,0-1 0,-1 0 0,1-1 0,-1 1 0,8-8 0,9-18 0,-18 22 0,1 1 0,0 0 0,0 0 0,0 0 0,13-10 0,-1 1 0,0-2 0,-1 0 0,-1 0 0,-1-2 0,23-38 0,-25 37 0,79-142 0,-81 142 0,-1-1 0,-1 0 0,-1 0 0,-1-1 0,7-38 0,-5 22 0,-3-1 0,-1 0 0,-2 0 0,-2 0 0,-4-51 0,0-6 0,3 63 0,0 26 0,0 24 0,0 775 0,0-786 0,-1-1 0,1 1 0,1-1 0,-1 1 0,1-1 0,0 1 0,0-1 0,0 0 0,0 0 0,1 1 0,0-1 0,0 0 0,0 0 0,0 0 0,0-1 0,1 1 0,0-1 0,0 1 0,3 3 0,-1-4 0,0-1 0,-1 1 0,1-1 0,0 0 0,0 0 0,0-1 0,0 1 0,1-1 0,-1 0 0,0-1 0,0 1 0,1-1 0,-1 0 0,0 0 0,10-2 0,1-1 0,0-1 0,-1-1 0,0 0 0,0-1 0,24-13 0,27-10 0,163-45 0,-204 68-1365,-3 2-5461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04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58 159 24575,'-1'0'0,"0"0"0,0 0 0,0 0 0,-1-1 0,1 1 0,0 0 0,0 0 0,0-1 0,0 1 0,0-1 0,-1 1 0,1-1 0,0 1 0,0-1 0,0 0 0,0 1 0,0-1 0,1 0 0,-1 0 0,0 0 0,0 0 0,0 0 0,1 0 0,-1 0 0,1 0 0,-1 0 0,1 0 0,-1 0 0,1 0 0,-1 0 0,1 0 0,0 0 0,0-1 0,-1 1 0,1 0 0,0 0 0,0 0 0,0-1 0,0 1 0,1 0 0,-1 0 0,0 0 0,0 0 0,1-1 0,-1 1 0,1 0 0,-1 0 0,1 0 0,-1 0 0,1 0 0,0 0 0,-1 0 0,1 0 0,0 0 0,0 0 0,1-1 0,18-9 0,0 0 0,0 1 0,1 2 0,1 0 0,38-9 0,17-7 0,-66 20 0,1 0 0,-1 1 0,1 0 0,0 1 0,24-2 0,-35 4 0,0 1 0,-1-1 0,1 0 0,0 1 0,0-1 0,0 1 0,0-1 0,-1 1 0,1-1 0,0 1 0,-1 0 0,1-1 0,0 1 0,-1 0 0,1 0 0,-1-1 0,1 1 0,-1 0 0,1 0 0,-1 0 0,0 0 0,1 0 0,-1-1 0,0 1 0,0 0 0,0 0 0,1 0 0,-1 0 0,0 0 0,0 0 0,0 0 0,-1 0 0,1 0 0,0 0 0,0 0 0,0 0 0,-1 0 0,0 1 0,-12 43 0,11-38 0,-43 100 0,30-76 0,2 1 0,-15 51 0,22-62 0,0 0 0,-2-1 0,-1 0 0,0 0 0,-1-1 0,-1 0 0,-24 30 0,-8 1 0,-59 55 0,96-98 0,5-6 0,0 0 0,0 0 0,0 0 0,0 0 0,0 0 0,0 0 0,0 0 0,-1 0 0,1-1 0,0 1 0,0 0 0,-1-1 0,1 1 0,0-1 0,0 1 0,-1-1 0,1 0 0,-3 1 0,4-2 0,0 0 0,-1 0 0,1 0 0,0 0 0,0 0 0,0 1 0,0-1 0,0 0 0,0 0 0,0 0 0,1 0 0,-1 0 0,0 1 0,0-1 0,1 0 0,-1 0 0,0 0 0,1 1 0,-1-1 0,1 0 0,-1 0 0,1 1 0,-1-1 0,1 0 0,0 1 0,-1-1 0,1 1 0,0-1 0,-1 1 0,2-1 0,16-18 0,1 1 0,1 1 0,1 0 0,32-18 0,-24 15 0,44-37 0,-65 51 0,-1 0 0,1 1 0,0 0 0,12-5 0,-12 6 0,-1 0 0,1-1 0,-1 1 0,0-1 0,9-8 0,-6 2 0,0 0 0,1 1 0,1 1 0,-1 0 0,1 0 0,25-12 0,-36 20 0,1 1 0,0 0 0,-1 0 0,1 0 0,0 1 0,-1-1 0,1 0 0,-1 0 0,1 1 0,-1-1 0,1 1 0,-1 0 0,1-1 0,-1 1 0,1 0 0,-1 0 0,0 0 0,1 0 0,-1 0 0,0 0 0,0 0 0,0 0 0,0 1 0,2 2 0,28 43 0,-17-24 0,16 22 0,-20-30 0,0 1 0,19 20 0,-27-34 7,-1-1-1,1 1 0,0 0 0,-1 0 1,0 0-1,1 0 0,-1 0 1,0 0-1,0 0 0,0 0 1,0 0-1,-1 0 0,1 0 0,0 1 1,-1-1-1,0 0 0,1 1 1,-1 2-1,-1-3-61,1-1 0,-1 1 0,0-1 0,1 1 0,-1-1 0,0 1 0,0-1 0,0 0 0,0 0 0,0 0 0,-1 1 0,1-1 0,0 0 0,-1 0 0,1-1 0,0 1 0,-1 0 0,1 0 0,-1-1 0,1 1 0,-1 0 0,1-1 0,-1 0 0,1 1 0,-1-1 0,-2 0 0,-15 3-6771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0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52 394 24575,'-3'2'0,"1"1"0,0-1 0,-1 0 0,1 0 0,-1 0 0,0-1 0,1 1 0,-1 0 0,-6 1 0,8-3 0,1 0 0,-1 0 0,0 0 0,0 0 0,0 0 0,1 0 0,-1 0 0,0-1 0,0 1 0,0 0 0,1-1 0,-1 1 0,0 0 0,1-1 0,-1 1 0,0-1 0,1 1 0,-1-1 0,0 1 0,1-1 0,-1 1 0,1-1 0,-1 0 0,1 1 0,-1-1 0,1 0 0,0 0 0,-1 1 0,1-1 0,0 0 0,0 0 0,-1 1 0,1-1 0,0 0 0,0 0 0,0 0 0,0 0 0,0 1 0,0-1 0,0 0 0,1-1 0,-2-3 0,1 1 0,0-1 0,1 0 0,-1 1 0,1-1 0,0 0 0,0 1 0,0-1 0,1 1 0,0-1 0,0 1 0,0 0 0,0-1 0,0 1 0,1 0 0,0 1 0,0-1 0,0 0 0,0 1 0,5-4 0,10-8 0,1 1 0,0 1 0,23-12 0,24-18 0,94-102 0,-159 143 0,0 1 0,0 0 0,0 0 0,0 0 0,1-1 0,-1 1 0,0 0 0,1 1 0,-1-1 0,1 0 0,-1 0 0,1 1 0,-1-1 0,1 0 0,2 1 0,-4 0 0,1 0 0,-1 0 0,1 0 0,-1 0 0,1 1 0,-1-1 0,1 0 0,-1 0 0,1 1 0,-1-1 0,1 0 0,-1 1 0,0-1 0,1 1 0,-1-1 0,0 0 0,1 1 0,-1-1 0,0 1 0,1-1 0,-1 1 0,0-1 0,0 1 0,0-1 0,0 1 0,1-1 0,-1 1 0,0 0 0,0 0 0,0 5 0,1 1 0,-1 0 0,-1-1 0,1 1 0,-1-1 0,-2 7 0,-36 237 0,15-121 0,21-102 0,-2 1 0,-10 35 0,19-72 0,0 0 0,0 0 0,1 1 0,1 0 0,-1 0 0,1 0 0,1 1 0,-1-1 0,1 2 0,11-9 0,15-22 0,-26 28 0,1 0 0,-1 1 0,2 0 0,16-13 0,29-28 0,-16 13 0,-10 11 0,-2-1 0,-1-1 0,38-54 0,-52 64-18,-2 1-1,0-1 1,-1-1 0,6-20-1,0 3-1254,-7 18-5553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00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24575,'53'-19'0,"2"12"0,-1 3 0,105 6 0,-47 1 0,-82-3-119,0-1-131,-1 2 1,1 0 0,-1 2 0,36 8 0,-48-6-6577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05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24575,'2'0'0,"0"1"0,0-1 0,0 1 0,0 0 0,0-1 0,0 1 0,-1 0 0,1 0 0,0 0 0,0 1 0,-1-1 0,1 0 0,-1 0 0,1 1 0,-1-1 0,1 1 0,-1 0 0,0-1 0,0 1 0,0 0 0,0 0 0,0 0 0,0 0 0,0-1 0,-1 1 0,2 4 0,9 54 0,-10-38 0,1 0 0,1-1 0,1 1 0,1-1 0,7 21 0,-12-41 0,0-1 0,0 0 0,0 1 0,0-1 0,0 0 0,0 1 0,0-1 0,0 1 0,0-1 0,0 0 0,1 1 0,-1-1 0,0 0 0,0 1 0,0-1 0,0 0 0,1 1 0,-1-1 0,0 0 0,0 0 0,1 1 0,-1-1 0,0 0 0,0 1 0,1-1 0,-1 0 0,0 0 0,1 0 0,-1 0 0,0 1 0,1-1 0,-1 0 0,0 0 0,1 0 0,-1 0 0,1 0 0,-1 0 0,0 0 0,1 0 0,-1 0 0,0 0 0,1 0 0,-1 0 0,0 0 0,1 0 0,0 0 0,6-21 0,-1-31 0,-7-30-1365,1 59-5461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05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13 24575,'0'-1'0,"0"1"0,0 0 0,0-1 0,0 1 0,0-1 0,0 1 0,0-1 0,0 1 0,0-1 0,0 1 0,0 0 0,1-1 0,-1 1 0,0-1 0,0 1 0,0 0 0,1-1 0,-1 1 0,0 0 0,0-1 0,1 1 0,-1 0 0,0-1 0,1 1 0,-1 0 0,0 0 0,1-1 0,-1 1 0,0 0 0,1 0 0,-1 0 0,1-1 0,-1 1 0,1 0 0,-1 0 0,0 0 0,1 0 0,-1 0 0,1 0 0,-1 0 0,1 0 0,-1 0 0,0 0 0,1 0 0,-1 0 0,1 0 0,-1 0 0,1 0 0,-1 1 0,0-1 0,1 0 0,-1 0 0,0 0 0,1 1 0,-1-1 0,0 0 0,1 1 0,0-1 0,20 19 0,-2 26 0,24 81 0,-13-31 0,-9-50 0,-15-35 0,-1 0 0,-1 1 0,0-1 0,3 12 0,5 40 0,4 76 0,-16-137 0,11 74 0,-6-50 0,-1 0 0,0 27 0,-4-11 0,2-1 0,10 58 0,-6-54 0,-2 0 0,-3 79 0,-1-81 0,0-41 0,0-1 0,0 1 0,1 0 0,-1 0 0,0-1 0,0 1 0,0 0 0,0 0 0,0-1 0,0 1 0,-1 0 0,1 0 0,0-1 0,0 1 0,-1 0 0,1 0 0,0-1 0,-1 1 0,1 0 0,0-1 0,-1 1 0,1-1 0,-1 1 0,1 0 0,-1-1 0,1 1 0,-1-1 0,0 1 0,1-1 0,-1 0 0,0 1 0,1-1 0,-1 0 0,0 1 0,1-1 0,-1 0 0,0 0 0,0 1 0,1-1 0,-1 0 0,0 0 0,0 0 0,1 0 0,-1 0 0,0 0 0,0 0 0,1-1 0,-1 1 0,0 0 0,0 0 0,1 0 0,-1-1 0,0 1 0,1 0 0,-2-1 0,-48-31 0,27 16 0,10 8 0,-17-10 0,0 2 0,-1 0 0,0 2 0,-40-12 0,50 19-1365,5 0-5461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06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24575,'0'433'0,"1"-414"0,1-1 0,8 36 0,-6-34 0,0 0 0,1 26 0,-5 14 0,-1-42 0,0-1 0,1 1 0,1 0 0,1-1 0,0 1 0,1-1 0,1 0 0,1 1 0,0-2 0,10 20 0,-15-34 0,1-1 0,0 1 0,0 0 0,0-1 0,0 1 0,0-1 0,1 0 0,-1 1 0,0-1 0,1 0 0,-1 0 0,0 1 0,1-1 0,0 0 0,-1-1 0,1 1 0,0 0 0,-1 0 0,1-1 0,0 1 0,0-1 0,0 1 0,-1-1 0,1 0 0,0 0 0,0 0 0,0 0 0,0 0 0,-1 0 0,1 0 0,0-1 0,0 1 0,0-1 0,3-1 0,5-3 0,0 0 0,0-1 0,0-1 0,-1 1 0,9-9 0,-11 8 0,0 1 0,1 0 0,0 1 0,15-8 0,141-51 0,-108 45 0,-24 10 0,-1-2 0,0-1 0,42-23 0,-64 30 0,-1-1 0,1 0 0,-1-1 0,0 1 0,-1-1 0,0-1 0,0 0 0,0 0 0,-1 0 0,0-1 0,-1 1 0,0-1 0,0-1 0,-1 1 0,4-14 0,-1 2 0,-1 0 0,-1 0 0,-1 0 0,0-1 0,-2 1 0,-1-1 0,-2-33 0,2 53 0,-1 1 0,0-1 0,0 0 0,0 0 0,-1 1 0,1-1 0,0 0 0,0 1 0,-1-1 0,0 0 0,1 1 0,-1-1 0,0 0 0,1 1 0,-1-1 0,0 1 0,0-1 0,0 1 0,-1 0 0,1-1 0,0 1 0,0 0 0,-1 0 0,1 0 0,-1 0 0,1 0 0,-1 0 0,1 0 0,-1 1 0,1-1 0,-1 0 0,0 1 0,1-1 0,-1 1 0,0 0 0,0 0 0,1-1 0,-1 1 0,-2 1 0,0-1 0,0 2 0,0-1 0,0 0 0,1 1 0,-1 0 0,0-1 0,1 2 0,0-1 0,-1 0 0,1 1 0,0-1 0,0 1 0,0 0 0,1 0 0,-1 0 0,-2 4 0,-11 19 0,1 1 0,1 0 0,1 1 0,1 1 0,-11 42 0,19-54 0,1-1 0,0 1 0,1 0 0,1 0 0,0 0 0,1 0 0,1 0 0,1 0 0,4 18 0,-5-29 0,1 0 0,0 0 0,1 0 0,-1 0 0,1 0 0,0 0 0,0 0 0,1-1 0,0 0 0,0 0 0,0 0 0,0 0 0,1-1 0,0 1 0,0-1 0,0 0 0,1-1 0,-1 1 0,1-1 0,0 0 0,-1-1 0,1 1 0,1-1 0,-1 0 0,0-1 0,10 2 0,23 1 0,0-2 0,58-4 0,-21 0 0,-69 2 6,0-1 0,1 0 0,-1 0 0,0 0 0,0-1 0,0 0 0,0 0 0,-1-1 0,1 0 0,-1 0 0,1-1 0,-1 0 0,0 0 0,0 0 0,-1-1 0,1 1 0,-1-1 0,0-1 0,5-6 0,5-9-377,-1 0-1,-1-1 1,20-47 0,-26 54-6455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07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24575,'1'29'0,"2"1"0,7 37 0,-4-35 0,-1 9 0,-3 0 0,-2 55 0,-1-60 0,-1-97 0,0 30 0,1 0 0,2-1 0,7-55 0,-5 78 0,1-1 0,0 1 0,0 0 0,1 0 0,0 0 0,0 0 0,1 1 0,0 0 0,1 0 0,0 1 0,12-11 0,-2 4 0,1 0 0,0 1 0,1 1 0,25-12 0,-40 22 0,0 0 0,1 0 0,-1 1 0,1 0 0,-1 0 0,1 0 0,0 0 0,0 1 0,-1-1 0,1 1 0,0 1 0,0-1 0,-1 0 0,1 1 0,0 0 0,-1 0 0,1 1 0,-1-1 0,1 1 0,-1 0 0,0 0 0,0 1 0,0-1 0,7 6 0,6 7 0,-2-1 0,1 2 0,-2 0 0,16 23 0,-8-11 0,-15-19 0,3 2 0,-1 0 0,0 1 0,-1 0 0,0 0 0,-1 1 0,-1 0 0,6 15 0,-2 6 0,-7-21 0,1-1 0,0 1 0,1-1 0,8 16 0,-11-25 0,0 0 0,0 0 0,1 0 0,-1 0 0,1 0 0,-1-1 0,1 1 0,0-1 0,0 0 0,0 0 0,0 0 0,0 0 0,1 0 0,-1-1 0,0 1 0,1-1 0,0 0 0,-1 0 0,8 1 0,47 1 0,0-1 0,82-10 0,-127 6 12,0-1 0,0 0 0,-1-1 0,1-1 0,-1 0 0,0 0 0,0-1 0,0-1 0,19-15 0,-9 6-383,-2-1-1,0-1 1,34-40 0,-45 46-6455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08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24575,'99'2'0,"108"-5"0,-139-9 0,-49 8 0,0 0 0,27 0 0,-7 4-27,-26 1-240,-1-1-1,1 0 0,0-1 1,19-4-1,-16 0-6558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0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0 159 24575,'20'-1'0,"0"-2"0,-1 0 0,1-2 0,-1 0 0,0-1 0,0-1 0,18-9 0,-12 6 0,0 2 0,0 0 0,1 2 0,0 0 0,47-3 0,-38 5 0,20-2 0,-22 4 0,42-11 0,-36 7-26,-32 6-108,1-1 0,-1 0 0,0 0 0,0-1 1,0 0-1,0 0 0,0-1 0,0 0 0,10-6 0,-5-1-6692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09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24575,'0'663'0,"0"-707"-1365,0 21-5461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0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 24575,'107'-2'0,"117"5"0,-219-3 0,0 1 0,-1 0 0,1 0 0,-1 0 0,1 1 0,-1 0 0,0-1 0,0 1 0,0 1 0,0-1 0,0 0 0,0 1 0,0 0 0,-1 0 0,0 0 0,6 7 0,-4-3 0,0 1 0,0 0 0,-1 0 0,0 0 0,0 0 0,-1 1 0,0 0 0,2 8 0,1 15 0,-2 1 0,-1-1 0,-1 55 0,-1-42 0,-2 40 0,1-79 0,-1 0 0,0 0 0,0-1 0,-1 1 0,1-1 0,-2 1 0,1-1 0,0 1 0,-1-1 0,0 0 0,-6 7 0,7-9 0,-9 11 0,0-1 0,-1 0 0,0 0 0,-1-1 0,-1-1 0,0 0 0,0-1 0,-18 9 0,30-18 0,-31 18 0,31-11 0,22-3 0,130-6 0,-90-2 0,62 6 0,-117-2 0,1-1 0,-1 1 0,1 0 0,-1 0 0,0 0 0,0 1 0,1 0 0,-1 0 0,0 0 0,-1 1 0,1 0 0,0 0 0,-1 0 0,1 0 0,-1 0 0,0 1 0,0 0 0,-1 0 0,1 0 0,4 7 0,-4-2 0,0 0 0,0 1 0,-1-1 0,0 1 0,-1 0 0,0-1 0,0 1 0,-1 0 0,-1 0 0,0 13 0,0-14 0,0 21 0,0-1 0,-10 54 0,8-74 0,-1 1 0,0 0 0,0-1 0,-1 1 0,-1-1 0,1 0 0,-1-1 0,-1 1 0,1-1 0,-2 0 0,1 0 0,-9 7 0,-27 21 0,-3-2 0,0-1 0,-3-3 0,0-2 0,-70 30 0,-85 19 0,190-73-195,0 0 0,0-1 0,0-1 0,-1 0 0,1 0 0,-20-1 0,12-1-6631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11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151 675 24575,'-14'1'0,"-1"0"0,1 1 0,0 1 0,0 0 0,0 1 0,0 0 0,0 1 0,-24 14 0,38-19 0,0 0 0,0 0 0,0-1 0,1 1 0,-1 0 0,0 0 0,0 0 0,0 0 0,0 0 0,0 1 0,0-1 0,0 0 0,0 0 0,0 0 0,0 0 0,1 0 0,-1 0 0,0 0 0,0 0 0,0 0 0,0 0 0,0 0 0,0 0 0,0 0 0,0 0 0,0 0 0,0 0 0,0 0 0,0 0 0,0 0 0,0 1 0,0-1 0,1 0 0,-1 0 0,0 0 0,0 0 0,0 0 0,0 0 0,0 0 0,0 0 0,0 0 0,0 0 0,0 1 0,0-1 0,0 0 0,0 0 0,0 0 0,0 0 0,0 0 0,0 0 0,0 0 0,-1 0 0,1 0 0,0 0 0,0 1 0,0-1 0,0 0 0,0 0 0,0 0 0,0 0 0,0 0 0,0 0 0,0 0 0,0 0 0,0 0 0,0 0 0,13 0 0,15-3 0,179-34 0,-95 23 12,79-12-736,-108 15 696,98-2-1,0 1-1879,-49-4 1673,384-25-1716,111 3-367,4 0-30,80-13 1946,-191 6-98,-499 44 472,739-59-124,-490 36 155,24-3-17,116-24 55,-42-11 869,-300 48 1035,-13 5-1869,99-33 0,-78 18 3822,6-3-483,-30 2-4519,-36 16-5722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11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1043 24575,'27'-1'0,"0"-2"0,0 0 0,0-2 0,49-16 0,-46 12 0,-8 5 0,1 0 0,0 1 0,33 1 0,33-5 0,94-10-904,28-5-218,248-31-1266,-92 15 479,-65 5 709,433-44-3116,-149 12 3055,375-40-844,219-19 1224,296-23 737,67-6-9,-1080 127 153,115-11 0,691-45 1901,-1184 81 4390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6:55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24575,'0'890'-1365,"0"-868"-5461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43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2 24575,'3'0'0,"18"-1"0,0 1 0,0 1 0,0 0 0,-1 2 0,1 0 0,-1 2 0,1 0 0,19 8 0,-36-12 0,0 1 0,0-1 0,0 1 0,0 0 0,0 0 0,0 1 0,-1-1 0,1 1 0,-1 0 0,0 0 0,0 0 0,0 0 0,0 0 0,0 1 0,-1-1 0,1 1 0,-1 0 0,0 0 0,0 0 0,0 0 0,-1 0 0,0 0 0,1 0 0,-1 0 0,-1 1 0,1-1 0,-1 0 0,1 1 0,-1-1 0,-1 0 0,1 1 0,0-1 0,-1 0 0,0 1 0,0-1 0,-1 0 0,1 0 0,-1 0 0,-3 7 0,-34 72 0,-3-2 0,-55 78 0,91-151 0,-1 1 0,0-2 0,0 1 0,-1-1 0,0 0 0,0 0 0,-1-1 0,1-1 0,-1 1 0,-1-1 0,1-1 0,-1 0 0,-12 4 0,3-2 0,0-2 0,-1 0 0,1-1 0,-1-1 0,-38-1 0,379-3 0,-236-10 0,-53 7 0,54-3 0,-61 8-1365,-4 0-5461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4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24575,'0'30'0,"-1"0"0,-1 0 0,-10 42 0,0-20 0,3 1 0,1 1 0,0 84 0,8-70 0,-1-34 0,1 0 0,1 0 0,2 0 0,2-1 0,9 39 0,-13-69 0,-1-1 0,0 0 0,1 0 0,0 0 0,0 0 0,-1 0 0,1 0 0,1 0 0,-1 0 0,0 0 0,0-1 0,1 1 0,-1 0 0,0-1 0,1 1 0,0-1 0,-1 0 0,1 1 0,0-1 0,0 0 0,0 0 0,0 0 0,0 0 0,0 0 0,0-1 0,0 1 0,0-1 0,0 1 0,0-1 0,0 0 0,1 1 0,-1-1 0,0 0 0,0-1 0,0 1 0,1 0 0,-1-1 0,0 1 0,0-1 0,0 1 0,2-2 0,10-4 0,0-1 0,-1-1 0,0 0 0,23-18 0,-12 9 0,6-1-284,41-17 1,-57 28-515,2 0-6028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4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279 209 24575,'2'-48'0,"-1"34"0,0 0 0,0-1 0,-2 1 0,1-1 0,-2 1 0,-5-24 0,6 36 0,0-1 0,0 1 0,0 0 0,0 0 0,0 0 0,0 0 0,-1 1 0,1-1 0,-1 0 0,1 0 0,-1 1 0,0-1 0,0 1 0,1 0 0,-1-1 0,0 1 0,0 0 0,0 0 0,0 0 0,-1 0 0,1 1 0,0-1 0,0 0 0,0 1 0,-1 0 0,1-1 0,0 1 0,0 0 0,-1 0 0,1 0 0,0 1 0,-1-1 0,-3 1 0,0 1 0,0 0 0,0 0 0,1 0 0,-1 1 0,1 0 0,-1 0 0,1 0 0,0 0 0,0 1 0,0 0 0,-6 6 0,-7 12 0,1 0 0,1 1 0,1 0 0,0 2 0,2-1 0,1 2 0,-9 28 0,19-49 0,0 0 0,1 1 0,-1-1 0,1 1 0,1-1 0,-1 1 0,1-1 0,0 1 0,0 0 0,0-1 0,1 1 0,0 0 0,0-1 0,0 1 0,1-1 0,2 7 0,-1-8 0,0 0 0,0-1 0,0 1 0,0-1 0,1 0 0,-1 0 0,1 0 0,0 0 0,-1 0 0,1-1 0,1 0 0,-1 0 0,0 0 0,1 0 0,-1-1 0,1 1 0,-1-1 0,1 0 0,8 0 0,0 1 0,0-1 0,-1 0 0,1-1 0,0 0 0,0-1 0,-1-1 0,1 0 0,0-1 0,-1 0 0,0-1 0,16-6 0,-22 7 0,0 0 0,0-1 0,0 1 0,-1-1 0,1-1 0,-1 1 0,0-1 0,0 1 0,-1-1 0,0-1 0,1 1 0,-2-1 0,1 1 0,-1-1 0,1 0 0,-2-1 0,1 1 0,-1 0 0,0-1 0,0 1 0,-1-1 0,2-11 0,-6 78 120,2-51-269,1 0 1,0 0-1,0-1 1,1 1-1,0 0 1,1 0-1,0-1 1,0 1-1,7 15 1,2-12-6678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4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0 24575,'-1'11'0,"0"-1"0,-1 1 0,0-1 0,-5 13 0,-5 38 0,8-3 0,8 89 0,-4-145 0,0-1 0,0 1 0,0-1 0,0 1 0,0 0 0,0-1 0,1 1 0,-1-1 0,1 1 0,-1-1 0,1 1 0,0-1 0,-1 1 0,1-1 0,0 0 0,0 1 0,0-1 0,0 0 0,0 0 0,2 2 0,-2-3 0,0 0 0,0 0 0,0 0 0,0 0 0,0 0 0,0 0 0,0 0 0,0 0 0,0 0 0,0-1 0,0 1 0,0 0 0,0-1 0,0 1 0,0 0 0,0-1 0,0 1 0,0-1 0,0 0 0,0 1 0,0-1 0,1-1 0,8-9 0,1 0 0,-2-1 0,12-17 0,-8 12 0,118-172 0,-114 150 0,-16 33 0,1 0 0,1 1 0,-1-1 0,1 0 0,0 1 0,6-8 0,-9 13 0,1 1 0,-1-1 0,1 1 0,-1-1 0,1 1 0,-1-1 0,1 1 0,-1 0 0,0-1 0,1 1 0,-1-1 0,0 1 0,0 0 0,1-1 0,-1 1 0,0 0 0,0-1 0,0 1 0,0 0 0,0 0 0,0-1 0,0 1 0,0 0 0,0-1 0,0 1 0,0 1 0,2 25 0,-3 336 0,-1-344 0,0 1 0,-7 32 0,-4 34 0,8-32 0,-3-1 0,-1 0 0,-3 0 0,-3-1 0,-22 55 0,35-102 0,-1 0 0,1 0 0,-1 0 0,0 0 0,0 0 0,0 0 0,-1-1 0,1 0 0,-1 1 0,0-1 0,-1-1 0,1 1 0,-1-1 0,0 1 0,1-1 0,-1 0 0,-1-1 0,1 0 0,0 1 0,0-2 0,-1 1 0,1-1 0,-1 1 0,0-1 0,1-1 0,-11 1 0,6-1 0,0-1 0,0 0 0,-1 0 0,1-1 0,0 0 0,0-1 0,1 0 0,-1 0 0,1-1 0,-1-1 0,1 1 0,0-1 0,1-1 0,-11-7 0,-93-85 0,103 89-31,1-1 0,0 0 0,-11-21-1,7 12-1208,3 6-5586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46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157 310 24575,'9'-5'0,"-1"0"0,2 0 0,-1 0 0,0 1 0,1 1 0,0-1 0,-1 2 0,13-3 0,-9 2 0,2-1 0,1 0 0,0 0 0,-1-1 0,1-1 0,22-12 0,-6 1 0,-22 13 0,0-1 0,-1-1 0,0 1 0,14-13 0,-19 15 0,-1-1 0,1 0 0,-1 0 0,0-1 0,-1 1 0,1 0 0,-1-1 0,0 0 0,0 1 0,0-1 0,-1 0 0,1 0 0,0-8 0,-1 10 0,0 0 0,-1-1 0,1 1 0,-1-1 0,0 1 0,0-1 0,0 1 0,-1-1 0,1 1 0,-1-1 0,0 1 0,0 0 0,0-1 0,0 1 0,0 0 0,-1 0 0,0 0 0,0 0 0,1 0 0,-1 0 0,-1 0 0,1 0 0,0 1 0,-1-1 0,0 1 0,1 0 0,-1 0 0,0 0 0,0 0 0,0 0 0,0 1 0,0-1 0,-1 1 0,1 0 0,0 0 0,-1 0 0,1 0 0,-1 1 0,1-1 0,-5 1 0,-3-1 0,-1 1 0,0 0 0,0 0 0,1 1 0,-1 1 0,0 0 0,1 0 0,-1 1 0,1 1 0,0 0 0,-12 6 0,-49 19 0,55-24 0,1 1 0,-25 13 0,3-1 0,28-14 0,0 1 0,1 0 0,0 0 0,-15 12 0,21-14 0,0 0 0,0 1 0,0-1 0,1 1 0,-1-1 0,1 1 0,0 0 0,0 0 0,0-1 0,1 2 0,-1-1 0,1 0 0,0 0 0,0 0 0,0 7 0,-1-2 0,1 0 0,1 0 0,0 0 0,0 0 0,1 0 0,0 0 0,0 0 0,1 0 0,1-1 0,-1 1 0,1 0 0,1-1 0,-1 0 0,1 0 0,1 0 0,0 0 0,0-1 0,0 0 0,1 0 0,0 0 0,0-1 0,1 0 0,0 0 0,0 0 0,10 5 0,-5-4 0,1 0 0,0-1 0,0-1 0,1 0 0,0-1 0,-1 0 0,1-1 0,1-1 0,15 1 0,8-1 0,0-1 0,46-6 0,-73 3-105,-1-1 0,1 0 0,-1-1 0,0 0 0,0 0 0,0-1 0,-1-1 0,0 1 0,0-2 0,0 1 0,0-1 0,7-8 0,-6 3-6721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4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24575,'0'358'0,"-1"-395"0,3 0 0,6-40 0,-6 64 0,1 0 0,1 0 0,0 1 0,0-1 0,2 1 0,-1 0 0,1 1 0,1 0 0,13-18 0,0 2-102,-15 19-3,0 0-1,1 1 1,0-1 0,0 1 0,1 0-1,0 0 1,0 1 0,0 0 0,1 0-1,0 1 1,13-7 0,-4 7-6721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47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23 24575,'0'-1'0,"0"0"0,-1-1 0,1 1 0,-1 0 0,1 0 0,-1 0 0,0 0 0,1 0 0,-1 0 0,0 0 0,0 0 0,0 0 0,1 0 0,-1 0 0,0 0 0,0 1 0,-1-1 0,1 0 0,0 1 0,0-1 0,0 0 0,0 1 0,0 0 0,-1-1 0,1 1 0,0 0 0,0 0 0,-1-1 0,1 1 0,0 0 0,0 0 0,-1 0 0,1 1 0,-2-1 0,-2 0 0,1 0 0,-1 1 0,1-1 0,-1 1 0,1 0 0,0 0 0,-1 0 0,-7 4 0,8-2 0,0 1 0,1-1 0,-1 1 0,1 0 0,-1 0 0,1 0 0,0 0 0,1 1 0,-1-1 0,1 1 0,0-1 0,0 1 0,0 0 0,1 0 0,-1 0 0,1 0 0,0 9 0,-1 10 0,1 0 0,4 39 0,-1-20 0,-2-33 0,1-1 0,0 1 0,0-1 0,1 0 0,0 1 0,1-1 0,0 0 0,0 0 0,1-1 0,0 1 0,1-1 0,-1 1 0,2-1 0,-1-1 0,1 1 0,0-1 0,8 6 0,46 54 0,-59-66 0,0 0 0,0-1 0,-1 1 0,1 0 0,0 0 0,0 0 0,0 0 0,-1 0 0,1 1 0,0-1 0,-1 0 0,1 0 0,-1 0 0,0 0 0,1 1 0,-1-1 0,0 0 0,0 0 0,1 1 0,-1-1 0,0 0 0,0 1 0,-1-1 0,1 0 0,0 3 0,-2-3 0,1 1 0,0-1 0,0 0 0,0 0 0,-1 0 0,1 0 0,0 0 0,-1 0 0,1 0 0,-1 0 0,0 0 0,1-1 0,-1 1 0,1 0 0,-1-1 0,-2 1 0,-11 1 0,0 0 0,0-1 0,-20 0 0,32-1 0,-208-3-1365,227 3-5461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47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82 313 24575,'-1'0'0,"0"0"0,0 0 0,0 0 0,0-1 0,0 1 0,0 0 0,0 0 0,0 0 0,0 1 0,0-1 0,0 0 0,0 0 0,0 0 0,0 1 0,0-1 0,1 0 0,-1 1 0,0-1 0,0 1 0,0-1 0,0 1 0,1 0 0,-1-1 0,0 1 0,0 0 0,1-1 0,-1 1 0,0 1 0,1-1 0,1 0 0,0 0 0,-1 0 0,1 0 0,0-1 0,0 1 0,-1 0 0,1 0 0,0-1 0,0 1 0,0 0 0,0-1 0,0 1 0,0-1 0,0 1 0,0-1 0,0 0 0,1 1 0,-1-1 0,0 0 0,0 0 0,0 0 0,0 0 0,2 0 0,8 1 0,-1-1 0,1 0 0,0 0 0,-1-1 0,1-1 0,-1 0 0,0 0 0,1-1 0,-1 0 0,0-1 0,0 0 0,-1 0 0,1-1 0,10-8 0,-5 3 0,0-2 0,-1 1 0,-1-2 0,0 0 0,-1 0 0,0-1 0,15-25 0,-24 35 0,0-1 0,0 0 0,-1 0 0,0-1 0,0 1 0,0 0 0,-1-1 0,0 1 0,0-1 0,0 1 0,0-1 0,-1 0 0,0 1 0,0-1 0,-1 1 0,-1-9 0,1 11 0,0-1 0,0 1 0,-1 0 0,1-1 0,-1 1 0,0 0 0,0 0 0,0 0 0,0 0 0,0 0 0,-1 0 0,1 1 0,-1-1 0,0 1 0,0 0 0,0 0 0,0 0 0,0 0 0,0 0 0,0 1 0,-1-1 0,1 1 0,-1 0 0,1 0 0,-7-1 0,-5-1 0,0 2 0,-1-1 0,1 2 0,-1 0 0,1 1 0,-1 0 0,1 1 0,-20 6 0,27-6 0,1 1 0,-1-1 0,1 2 0,0-1 0,0 1 0,1 0 0,-1 0 0,1 0 0,0 1 0,0 0 0,0 1 0,1-1 0,0 1 0,0 0 0,0 0 0,1 1 0,-1-1 0,-2 9 0,-1 7 0,0 0 0,2 1 0,1 0 0,0 0 0,2 0 0,1 1 0,1-1 0,0 1 0,2 0 0,4 25 0,-4-45 0,-1-1 0,1 1 0,0 0 0,0-1 0,0 1 0,1-1 0,-1 1 0,1-1 0,0 0 0,0 0 0,0 1 0,0-1 0,0-1 0,1 1 0,-1 0 0,1-1 0,3 3 0,0 0 0,1-1 0,-1 0 0,1-1 0,0 1 0,1-1 0,-1-1 0,14 4 0,7-1 0,0-2 0,0 0 0,39-2 0,-66-1 0,11 0 0,22 0 0,-1-1 0,1-1 0,58-13 0,-82 13 0,0-2 0,0 1 0,0-1 0,0-1 0,-1 0 0,0 0 0,0-1 0,0 0 0,-1 0 0,1-1 0,-2 0 0,1-1 0,-1 0 0,0 0 0,0 0 0,5-11 0,8-10-1365,-9 18-5461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4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97 24575,'0'-9'0,"0"0"0,-1 1 0,0-1 0,-1 0 0,0 1 0,-5-16 0,7 23 0,-1-1 0,0 1 0,1 0 0,-1 0 0,0 0 0,0-1 0,1 1 0,-1 0 0,0 0 0,0 0 0,0 0 0,0 0 0,-1 0 0,1 1 0,0-1 0,0 0 0,0 0 0,-1 1 0,1-1 0,-2 0 0,1 1 0,0 1 0,0-1 0,0 0 0,0 0 0,0 1 0,1-1 0,-1 1 0,0 0 0,0-1 0,0 1 0,0 0 0,1 0 0,-1 0 0,0 0 0,1 1 0,-1-1 0,1 0 0,-1 1 0,0 1 0,-12 11 0,1 1 0,0 1 0,1 0 0,1 0 0,1 1 0,0 1 0,1 0 0,1 0 0,1 1 0,0 0 0,2 0 0,-6 35 0,10-51 0,1 1 0,-1 0 0,1-1 0,0 1 0,0-1 0,1 1 0,-1 0 0,1-1 0,0 1 0,0-1 0,0 0 0,0 1 0,1-1 0,-1 0 0,1 1 0,0-1 0,0 0 0,0 0 0,0-1 0,0 1 0,1 0 0,-1-1 0,1 1 0,0-1 0,0 0 0,0 0 0,0 0 0,0 0 0,0-1 0,0 1 0,1-1 0,-1 0 0,1 0 0,-1 0 0,7 1 0,-1-1 0,0 0 0,0-1 0,0 0 0,0 0 0,0-1 0,0 0 0,0-1 0,-1 0 0,1 0 0,0-1 0,-1 0 0,0-1 0,14-7 0,-13 5 0,1-1 0,-1-1 0,0 0 0,-1 0 0,1-1 0,-2 0 0,1 0 0,-1-1 0,-1 0 0,0 0 0,0 0 0,-1-1 0,0 0 0,-1 0 0,0 0 0,-1-1 0,0 1 0,-1-1 0,1-19 0,-4 42 0,-1 5 0,1 0 0,0 0 0,3 26 0,-2-39 0,0 0 0,1 0 0,-1 0 0,1 0 0,0 0 0,0 0 0,0 0 0,0 0 0,0 0 0,0 0 0,1-1 0,-1 1 0,1 0 0,0-1 0,0 1 0,0-1 0,0 0 0,0 0 0,1 0 0,-1 0 0,1 0 0,-1 0 0,1-1 0,0 1 0,-1-1 0,1 0 0,4 2 0,1-2 6,0 0-1,-1-1 0,1 0 0,0 0 1,0 0-1,0-1 0,-1-1 1,1 1-1,13-5 0,68-32-313,-50 21-802,-23 10-5716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48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24 24575,'-1'-1'0,"1"0"0,-1-1 0,0 1 0,1 0 0,-1 0 0,0 0 0,0 0 0,0 0 0,0 0 0,0 0 0,0 0 0,0 0 0,0 0 0,0 0 0,0 1 0,-1-1 0,1 0 0,0 1 0,0-1 0,-1 1 0,1 0 0,0-1 0,-1 1 0,1 0 0,0 0 0,-1 0 0,-1 0 0,-38-4 0,33 6 0,0-1 0,0 1 0,1 0 0,-1 1 0,1 0 0,0 0 0,-1 0 0,2 1 0,-1 0 0,0 1 0,1-1 0,0 1 0,0 0 0,0 1 0,-9 11 0,-27 21 0,33-30 0,0 0 0,1 1 0,0 1 0,1-1 0,-1 1 0,2 0 0,0 1 0,0-1 0,1 1 0,0 1 0,-4 16 0,6-21 0,2 1 0,-1-1 0,1 1 0,0 0 0,1 0 0,-1 0 0,2 0 0,1 11 0,-2-15 0,1 0 0,0 0 0,1 0 0,-1 0 0,1 0 0,0 0 0,0 0 0,0 0 0,1 0 0,-1-1 0,1 1 0,0-1 0,0 0 0,0 0 0,6 5 0,-4-5 0,1 0 0,0 0 0,0 0 0,0-1 0,0 0 0,0 0 0,0-1 0,0 1 0,1-1 0,10 0 0,73-3 0,-45-1 0,-12 3 0,-13 0 0,0 0 0,-1-1 0,1-1 0,0 0 0,-1-2 0,0 0 0,20-8 0,-14 2-109,-14 7-48,0-1 0,-1 0 0,0-1 0,0 0 0,0-1 0,0 0 0,14-13 0,-10 4-6669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6:5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24575,'98'-2'0,"110"4"0,-189 1 0,-1 0 0,1 1 0,-1 0 0,1 2 0,-1 0 0,-1 1 0,1 1 0,-2 1 0,1 0 0,-1 1 0,22 18 0,-19-13 0,-13-11 0,0 0 0,-1 0 0,1 0 0,-1 1 0,0-1 0,-1 1 0,1 0 0,-1 1 0,0-1 0,0 1 0,-1 0 0,1-1 0,-1 2 0,-1-1 0,1 0 0,-1 1 0,0-1 0,0 1 0,0 9 0,2 42 0,-9 113 0,3-162 0,0 1 0,0-1 0,-1 0 0,0 0 0,-1-1 0,0 1 0,0 0 0,-1-1 0,0 0 0,-12 14 0,-9 8 0,-37 34 0,44-46 0,3-2 0,-1 0 0,-1-1 0,0-2 0,-1 0 0,-1 0 0,0-2 0,0-1 0,-1 0 0,0-1 0,-1-2 0,0 0 0,0-1 0,-1-1 0,1-2 0,-1 0 0,-28 0 0,16-4 0,27 0 0,24 1 0,20-2 0,62-12 0,-71 10 0,35-3 0,1 3 0,96 6 0,-41 1 0,186-3-1365,-282 0-5461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49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 24575,'0'31'0,"-2"0"0,-1 0 0,-2 0 0,0 0 0,-3-1 0,0 0 0,-15 34 0,-5-7 0,18-38 0,1 1 0,0 0 0,-5 22 0,-55 193 0,37-88 0,12-41 0,13-67 0,4-26 0,3-44 0,0 4 0,5-68 0,-4 87 0,1 0 0,0-1 0,0 1 0,1 0 0,0 0 0,0 1 0,1-1 0,0 1 0,6-9 0,13-17 0,-3 6 0,0 0 0,45-45 0,-27 31 0,-29 29 0,0 1 0,1 1 0,0 0 0,15-12 0,-22 20 0,1 0 0,-1 0 0,0 0 0,1 1 0,-1-1 0,0 1 0,1 0 0,0 0 0,-1 0 0,1 0 0,0 0 0,-1 1 0,1 0 0,0 0 0,0 0 0,-1 0 0,1 1 0,0-1 0,0 1 0,-1 0 0,5 2 0,-4-2 0,-1 1 0,0 0 0,0 1 0,0-1 0,0 1 0,0-1 0,0 1 0,-1 0 0,1 0 0,-1 0 0,0 0 0,0 0 0,0 1 0,0-1 0,-1 1 0,1-1 0,-1 1 0,0 0 0,1 5 0,2 7 0,-1-1 0,-1 1 0,0 21 0,-4 96 0,3 65 0,-1-196 0,0 0 0,0 0 0,0-1 0,0 1 0,0 0 0,0-1 0,1 1 0,-1 0 0,1-1 0,0 1 0,-1 0 0,1-1 0,0 1 0,0-1 0,0 1 0,0-1 0,0 0 0,0 1 0,2 1 0,-2-3 0,0 0 0,0 0 0,0 1 0,0-1 0,0 0 0,0-1 0,0 1 0,0 0 0,0 0 0,0 0 0,0 0 0,0-1 0,0 1 0,0 0 0,0-1 0,-1 1 0,1-1 0,0 1 0,0-1 0,0 0 0,0 1 0,-1-1 0,2-1 0,7-8 0,0 0 0,-1 0 0,12-19 0,-16 24 0,6-10 23,2 2 1,-1 0-1,18-14 0,-19 17-266,0 1 0,0-1 0,-1 0 0,0-1 0,13-22 0,-15 18-6583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37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0 24575,'-5'0'0,"1"1"0,-1 0 0,0 0 0,0 0 0,1 0 0,-1 1 0,1-1 0,-1 1 0,1 0 0,0 1 0,0-1 0,0 1 0,-5 4 0,-49 50 0,48-46 0,0 0 0,0-1 0,-23 18 0,-98 66 0,62-48 0,-107 53 0,166-94 0,0 0 0,-1 0 0,1 1 0,0 0 0,0 1 0,1 0 0,0 0 0,-9 9 0,18-16 0,-1 1 0,1-1 0,-1 1 0,1-1 0,0 1 0,-1 0 0,1-1 0,-1 1 0,1-1 0,0 1 0,0 0 0,-1-1 0,1 1 0,0-1 0,0 1 0,0 0 0,0-1 0,0 1 0,0 0 0,0-1 0,0 1 0,0 0 0,0-1 0,0 1 0,0 0 0,0-1 0,1 1 0,-1 0 0,0-1 0,0 1 0,1 0 0,21 10 0,30-4 0,-51-7 0,63 1 0,-22-1 0,-1 2 0,47 8 0,-25-2 0,1-3 0,122-6 0,-67-1 0,-46 3 0,82-3 0,-134-2-1365,-5-1-5461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38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 1 24575,'0'11'0,"0"61"0,-9 73 0,6-122 0,-1 0 0,-2 0 0,0-1 0,-1 1 0,-1-1 0,-1-1 0,-15 27 0,13-26 0,2-1 0,0 1 0,-10 37 0,13-36 0,-2 0 0,0 0 0,-19 34 0,1 4-88,19-41-1189,-1 0-5549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39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 24575,'-2'37'0,"-9"55"0,5-55 0,-1 51 0,6-67 0,-2-1 0,-6 30 0,-4 38 0,11-63 0,-10 47 0,2-16 0,-42 171 0,27-99 0,15-68 0,3-24 0,-2 60 0,7-164 0,2-73 0,1 124 0,0-1 0,2 1 0,0 0 0,1 0 0,11-31 0,-4 27 0,1 0 0,1 1 0,24-29 0,0 0 0,-5 12 0,-29 34 0,-1 1 0,0 0 0,0 1 0,1-1 0,-1 0 0,1 1 0,-1-1 0,1 1 0,0 0 0,0 0 0,0 0 0,0 0 0,5-1 0,-7 2 0,0 1 0,0-1 0,1 1 0,-1-1 0,0 1 0,0 0 0,0-1 0,0 1 0,0 0 0,0 0 0,0 0 0,0 0 0,0 0 0,-1 0 0,1 0 0,0 0 0,0 0 0,-1 0 0,1 0 0,-1 0 0,1 0 0,-1 1 0,0-1 0,1 0 0,-1 0 0,0 1 0,0-1 0,0 0 0,0 2 0,3 44 0,-3-41 0,-3 332 0,2-330 0,1-1 0,-1 1 0,-1-1 0,1 1 0,-1-1 0,-1 0 0,1 0 0,-5 8 0,7-13 0,-1-1 0,1 0 0,-1 1 0,0-1 0,0 0 0,1 1 0,-1-1 0,0 0 0,0 0 0,0 0 0,0 0 0,0 0 0,-1 0 0,1 0 0,0 0 0,0-1 0,-1 1 0,1 0 0,0-1 0,-1 1 0,1-1 0,-1 1 0,1-1 0,-1 0 0,1 0 0,0 1 0,-1-1 0,1 0 0,-1 0 0,1 0 0,-1-1 0,1 1 0,-1 0 0,1-1 0,-1 1 0,1-1 0,0 1 0,-1-1 0,1 1 0,0-1 0,-1 0 0,1 0 0,0 0 0,0 0 0,0 0 0,0 0 0,0 0 0,-2-2 0,0 0 5,1 0 0,-1-1 0,1 1 0,-1-1 0,1 0 0,0 1-1,1-1 1,-1 0 0,1 0 0,-1-1 0,1 1 0,0 0 0,1 0 0,-1-6 0,1-65-534,1 54-381,-1-2-5916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39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 24575,'0'46'0,"-2"1"0,-11 63 0,-13-1 0,15-67 0,2 1 0,-6 68 0,11-79 0,0 0 0,-14 47 0,10-50 0,2-1 0,1 1 0,-2 47 0,5-39 0,1-25 0,0 1 0,1 0 0,1 0 0,-1-1 0,2 1 0,5 22 0,-6-33 0,0 0 0,0 0 0,0 0 0,0 0 0,0 0 0,1 0 0,-1 0 0,0 0 0,1 0 0,0-1 0,-1 1 0,1-1 0,0 1 0,0-1 0,0 0 0,0 1 0,0-1 0,0 0 0,0-1 0,0 1 0,1 0 0,-1 0 0,0-1 0,0 0 0,1 1 0,-1-1 0,0 0 0,1 0 0,-1 0 0,0 0 0,1-1 0,-1 1 0,4-2 0,8-1 0,-1-2 0,1 0 0,-1-1 0,18-10 0,-4 3 0,8-4-1365,-20 10-5461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40.0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56 102 24575,'-21'53'0,"15"-36"0,-19 73 0,24-83 0,0 0 0,0 0 0,0 1 0,1-1 0,0 0 0,1 0 0,-1 0 0,1 0 0,1 0 0,3 11 0,-5-16 0,1 0 0,0 0 0,-1-1 0,1 1 0,0 0 0,0-1 0,0 1 0,0-1 0,0 1 0,0-1 0,1 0 0,-1 1 0,0-1 0,1 0 0,-1 0 0,1 0 0,-1 0 0,1 0 0,-1 0 0,1 0 0,0-1 0,-1 1 0,1 0 0,0-1 0,0 0 0,0 1 0,-1-1 0,1 0 0,0 0 0,0 0 0,0 0 0,0 0 0,-1 0 0,1-1 0,0 1 0,2-1 0,0-1 0,-1 1 0,1-1 0,-1 0 0,1 0 0,-1 0 0,0-1 0,0 1 0,0-1 0,0 1 0,0-1 0,0 0 0,-1 0 0,1 0 0,-1-1 0,3-5 0,0-5 0,0 1 0,-1-1 0,-1 1 0,-1-1 0,0 0 0,0-1 0,-1-16 0,-9-100 0,8 126 8,-1 1 0,-1-1 0,1 1 0,-1-1 0,1 1 0,-1 0 0,-1-1 0,1 1 0,-1 0 0,1 0 0,-1 1 0,0-1 0,0 0 0,-5-3 0,7 6-40,0 0 1,0 0-1,0 0 1,-1 1-1,1-1 0,0 0 1,-1 0-1,1 1 1,0-1-1,-1 1 0,1-1 1,-1 1-1,1 0 1,-1 0-1,1-1 0,-1 1 1,1 0-1,0 0 1,-1 0-1,1 1 0,-1-1 1,1 0-1,-1 0 1,1 1-1,-1-1 0,1 1 1,0-1-1,-1 1 1,1 0-1,0 0 0,-1-1 1,1 1-1,0 0 1,0 0-1,0 0 1,0 0-1,0 0 0,0 1 1,0-1-1,0 0 1,0 0-1,1 1 0,-1-1 1,0 0-1,1 1 1,-1 2-1,-6 12-6794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40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424 1 24575,'-8'0'0,"-1"1"0,1 0 0,0 1 0,-1 0 0,1 0 0,0 0 0,0 1 0,0 1 0,1-1 0,-1 1 0,1 0 0,0 1 0,-12 10 0,-5 6 0,2 1 0,-29 36 0,-4 3 0,-26 32 0,34-33 0,45-56 0,-1-1 0,1 1 0,0 0 0,0 0 0,0 0 0,0 0 0,1 0 0,0 0 0,-1 1 0,1-1 0,1 0 0,-1 1 0,1-1 0,0 7 0,1-9 0,0-1 0,-1 1 0,1 0 0,1-1 0,-1 1 0,0 0 0,0-1 0,1 0 0,-1 1 0,0-1 0,1 0 0,0 1 0,-1-1 0,1 0 0,0 0 0,-1-1 0,1 1 0,0 0 0,0 0 0,0-1 0,0 1 0,0-1 0,-1 0 0,1 1 0,3-1 0,56 1 0,-49-1 0,6-1 0,0-2 0,1 0 0,-1 0 0,0-2 0,21-8 0,84-39 0,-36 2-1365,-70 40-5461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40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24575,'-1'16'0,"0"0"0,-2-1 0,-4 19 0,-5 37 0,8-39 0,-1 0 0,-2-1 0,-19 54 0,-8 40 0,24-71 0,2 1 0,-1 92 0,9-137-109,1-3-5,-1 1 0,0 0 0,0 0 0,-1-1-1,0 1 1,0 0 0,-1-1 0,0 1-1,0-1 1,-4 8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4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465 1 24575,'-13'2'0,"0"1"0,-1 1 0,1 0 0,1 1 0,-1 0 0,1 1 0,-1 0 0,-18 14 0,4-4 0,-1-3 0,-1 0 0,-49 13 0,53-18 0,0 0 0,0 2 0,0 0 0,-28 18 0,52-27 0,0-1 0,0 0 0,0 1 0,1-1 0,-1 1 0,0-1 0,0 1 0,0-1 0,1 1 0,-1 0 0,0-1 0,1 1 0,-1 0 0,0 0 0,1-1 0,-1 1 0,1 0 0,-1 0 0,1 0 0,0 0 0,-1 0 0,1 0 0,0 0 0,0 0 0,-1 0 0,1 0 0,0 0 0,0 0 0,0 0 0,0 0 0,0-1 0,1 3 0,0-1 0,1 0 0,-1 0 0,1-1 0,-1 1 0,1-1 0,0 1 0,0-1 0,0 0 0,0 1 0,0-1 0,0 0 0,0 0 0,3 1 0,9 2 0,0 1 0,0-2 0,24 3 0,22-2 0,60 9 0,-51-3 0,-44-8 0,1 2 0,-1 1 0,49 17 0,16 4 0,-74-23 0,0 1 0,0 1 0,0 0 0,0 1 0,-1 0 0,0 2 0,28 17 0,-35-20-2,-1 0 1,1-1-1,1 0 0,-1 0 0,0-1 0,1 0 1,12 2-1,10 5-1349,-14-5-5475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4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 24575,'0'4'0,"0"6"0,0 6 0,-4-1 0,-2 2 0,-4-1 0,-5-5 0,1 2 0,-2-3 0,-3-2 0,-2-4 0,-2-1 0,3-1-8191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05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 24575,'35'0'0,"20"-1"0,0 3 0,81 12 0,-57-8 0,-63-6 0,0 0 0,0 1 0,0 1 0,18 5 0,-33-7 0,1 1 0,0-1 0,-1 0 0,1 1 0,0 0 0,-1-1 0,1 1 0,-1 0 0,1 0 0,-1 0 0,0 0 0,1 0 0,-1 0 0,0 0 0,0 0 0,0 0 0,0 1 0,0-1 0,0 0 0,0 1 0,0-1 0,0 1 0,0-1 0,-1 1 0,1 0 0,-1-1 0,1 1 0,-1-1 0,0 1 0,0 0 0,1-1 0,-1 1 0,0 0 0,0 0 0,-1-1 0,1 1 0,-1 2 0,-2 5 0,0 1 0,-1-1 0,-1 1 0,1-1 0,-9 11 0,-7 14 0,-55 115 0,52-95 0,-3-2 0,-2 0 0,-49 68 0,47-78 0,-2-2 0,-2 0 0,-63 56 0,77-80-1365,1-4-5461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18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1 850 24575,'0'-2'0,"1"0"0,-1 0 0,1 0 0,0 0 0,-1 0 0,1 1 0,0-1 0,0 0 0,0 1 0,0-1 0,0 0 0,1 1 0,-1-1 0,0 1 0,1 0 0,-1-1 0,3 0 0,34-24 0,-16 12 0,-1-1 0,1 2 0,0 1 0,1 1 0,45-16 0,17-9 0,-48 21 0,66-20 0,-64 24 0,61-28 0,-73 28 0,0 2 0,0 0 0,46-7 0,-46 11 0,0-1 0,-1-1 0,51-22 0,-24 5 0,59-18 0,12-4 0,-70 24 0,-19 9 0,40-23 0,-64 30 0,0-1 0,-1 0 0,-1 0 0,1-1 0,-1 0 0,0-1 0,13-17 0,-14 14 0,1 1 0,0 0 0,1 0 0,0 1 0,0 1 0,1-1 0,0 2 0,1-1 0,0 2 0,0 0 0,23-10 0,201-52 0,-217 63 0,-11 3 0,2 0 0,-1 1 0,0-1 0,0 2 0,1 0 0,12-1 0,-21 3 0,1 0 0,-1 0 0,1-1 0,-1 1 0,0 0 0,1 0 0,-1 0 0,0 0 0,0 1 0,0-1 0,1 0 0,-1 0 0,0 1 0,-1-1 0,1 1 0,0-1 0,0 1 0,-1-1 0,1 1 0,-1-1 0,1 1 0,-1 0 0,1-1 0,-1 1 0,0-1 0,0 1 0,0 2 0,0 54 0,0-46 0,-4 641-34,4-412-1297,0-219-5495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01:53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 24575,'-6'0'0,"-1"1"0,1 0 0,-1 0 0,1 0 0,0 1 0,-1 0 0,1 0 0,0 1 0,0 0 0,0 0 0,-6 4 0,-57 49 0,15-11 0,48-41 0,0 0 0,1 1 0,0-1 0,0 1 0,0 0 0,1 1 0,0-1 0,0 1 0,0-1 0,0 1 0,1 1 0,-4 9 0,6-13 0,0 0 0,1 0 0,-1-1 0,1 1 0,0 0 0,0 0 0,0 0 0,0 0 0,0 0 0,1-1 0,-1 1 0,1 0 0,0 0 0,0-1 0,0 1 0,0 0 0,0-1 0,1 1 0,-1-1 0,1 1 0,-1-1 0,1 0 0,0 0 0,0 0 0,0 0 0,0 0 0,0 0 0,1 0 0,-1-1 0,1 1 0,-1-1 0,5 2 0,13 7 0,1-1 0,26 7 0,-29-11 0,0 1 0,0 1 0,-1 0 0,20 13 0,-34-17 0,0-1 0,0 1 0,0 1 0,0-1 0,0 0 0,0 1 0,-1-1 0,0 1 0,0 0 0,0 0 0,0 0 0,0 0 0,-1 0 0,0 0 0,0 0 0,0 1 0,0-1 0,-1 0 0,1 1 0,-1-1 0,0 0 0,-1 1 0,1-1 0,-1 0 0,-1 6 0,-1 3 0,0-1 0,0 0 0,-1-1 0,-1 1 0,0 0 0,0-1 0,-13 17 0,5-12-5,-1-1-1,-1 0 0,0-1 0,-1-1 0,-23 15 1,-5 5-1326,32-23-5495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23:13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24575,'0'713'0,"1"-695"0,1 1 0,8 35 0,-6-34 0,0 0 0,1 26 0,-4 270 86,-2-150-1537,1-144-5375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23:13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587 1 24575,'0'3'0,"-1"0"0,1 0 0,-1 0 0,0 0 0,0-1 0,0 1 0,0 0 0,0 0 0,-1 0 0,1-1 0,-1 1 0,0-1 0,1 1 0,-1-1 0,0 0 0,-1 0 0,1 1 0,0-2 0,-6 5 0,-7 3 0,0 0 0,-25 11 0,-14 9 0,38-20 0,1 0 0,-1-1 0,0 0 0,-1-1 0,-17 4 0,14-4 0,1 0 0,0 1 0,-23 14 0,9-2 0,15-10 0,1 1 0,1 0 0,-19 17 0,-2 2 0,33-28 0,0 0 0,0 1 0,1 0 0,-1-1 0,0 1 0,1 1 0,0-1 0,0 0 0,0 1 0,0 0 0,0-1 0,1 1 0,-1 0 0,1 0 0,0 1 0,1-1 0,-1 0 0,1 1 0,0-1 0,0 1 0,0-1 0,0 1 0,1-1 0,0 9 0,1-8 0,-1 1 0,2-1 0,-1 0 0,1 0 0,-1 0 0,1 0 0,1 0 0,-1-1 0,1 1 0,-1-1 0,1 1 0,1-1 0,-1 0 0,1 0 0,-1 0 0,1-1 0,0 1 0,1-1 0,-1 0 0,8 4 0,-3-2 0,1 0 0,0 0 0,0-1 0,1 0 0,-1-1 0,1 0 0,0-1 0,0 0 0,11 1 0,71 9 0,-64-7 0,52 2 0,-31-7-1365,-28 0-5461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23:1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 29 24575,'-1'-2'0,"1"1"0,-1 0 0,1 0 0,-1 0 0,0 0 0,1 0 0,-1 0 0,0 0 0,1 0 0,-1 0 0,0 0 0,0 1 0,0-1 0,0 0 0,0 0 0,0 1 0,0-1 0,0 1 0,0-1 0,0 1 0,-1-1 0,1 1 0,0 0 0,0-1 0,0 1 0,0 0 0,-3 0 0,-37-5 0,36 5 0,-8-1 0,-6 0 0,0 0 0,0 1 0,0 1 0,-24 3 0,40-3 0,-1 0 0,0 0 0,0 0 0,1 0 0,-1 0 0,1 1 0,-1-1 0,1 1 0,-1 0 0,1 0 0,0 0 0,0 0 0,0 1 0,0 0 0,1-1 0,-1 1 0,1 0 0,-1 0 0,1 0 0,0 0 0,0 1 0,1-1 0,-1 1 0,1-1 0,-1 1 0,1-1 0,-1 7 0,-1 20 0,1-1 0,2 1 0,4 34 0,-1 14 0,-2-64 0,0 0 0,1 0 0,0 0 0,2-1 0,-1 1 0,2-1 0,-1 1 0,2-1 0,0-1 0,8 14 0,10 12 0,54 62 0,-33-45 0,-36-44 0,-1 0 0,0 1 0,-1 0 0,0 0 0,-1 1 0,5 13 0,-9-23 0,-1 0 0,0 1 0,-1-1 0,1 1 0,-1-1 0,1 1 0,-1 0 0,0-1 0,0 1 0,0-1 0,-1 1 0,1-1 0,-1 1 0,0-1 0,0 1 0,0-1 0,-1 0 0,1 1 0,-1-1 0,0 0 0,0 0 0,0 0 0,0 0 0,0 0 0,0-1 0,-1 1 0,0-1 0,-5 5 0,1-2 5,-1-1 0,0 1-1,0-2 1,0 1-1,-1-1 1,1 0 0,-1 0-1,0-1 1,0 0 0,-12 0-1,-11 0-150,-51-4 1,30 0-980,31 2-5701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23:14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24575,'2'56'0,"13"77"0,-13-119 0,3 37-114,-3 82-1,-3-87-1021,1-25-5690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23:15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24575,'4'0'0,"6"0"0,6 0 0,3 0 0,4 0 0,2 0 0,-3 4 0,-1 2 0,-4 0-8191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23:15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 24575,'25'-2'0,"-9"1"0,0 0 0,0 1 0,27 3 0,-40-3 0,0 1 0,0-1 0,0 1 0,0 0 0,0-1 0,0 1 0,0 0 0,-1 1 0,1-1 0,0 0 0,-1 1 0,1 0 0,-1 0 0,0-1 0,0 1 0,1 0 0,-1 1 0,0-1 0,-1 0 0,1 1 0,0-1 0,-1 1 0,1-1 0,-1 1 0,0 0 0,2 5 0,-1 5 0,-1-1 0,0 1 0,-1-1 0,0 1 0,-1 0 0,0-1 0,-1 1 0,-1-1 0,0 1 0,0-1 0,-2 0 0,1-1 0,-1 1 0,-1-1 0,0 0 0,-10 15 0,-12 11 0,-1-1 0,-2-1 0,-36 32 0,67-67 0,12-7 0,0 1 0,1 0 0,0 0 0,14-3 0,11-5 0,-12 3 0,11-4 0,0 1 0,56-14 0,-35 11-1365,-41 13-5461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23:16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82 412 24575,'2'-6'0,"0"1"0,1-1 0,0 1 0,0 0 0,0 0 0,0 0 0,1 1 0,0-1 0,0 1 0,0 0 0,1 0 0,8-7 0,1-1 0,27-26 0,-23 22 0,0 0 0,24-32 0,-36 40 0,-1 1 0,-1-1 0,1 0 0,-1 0 0,-1 0 0,1-1 0,-2 1 0,1-1 0,-1 0 0,2-17 0,-3 21 0,-1-1 0,1 1 0,-1 0 0,0-1 0,-1 1 0,1-1 0,-1 1 0,0 0 0,0-1 0,-1 1 0,-3-8 0,3 10 0,0 1 0,0-1 0,0 1 0,0 0 0,-1 0 0,1 0 0,-1 0 0,1 0 0,-1 0 0,0 1 0,1-1 0,-1 1 0,0 0 0,0 0 0,0 0 0,0 0 0,0 1 0,0-1 0,0 1 0,0-1 0,-6 1 0,-5-1 0,-1 1 0,0 0 0,0 1 0,1 1 0,-1 0 0,1 1 0,-1 0 0,-16 7 0,25-8 0,1 1 0,0-1 0,0 1 0,1 0 0,-1 0 0,1 0 0,-1 0 0,1 1 0,0 0 0,0 0 0,1 0 0,-1 0 0,1 1 0,0-1 0,0 1 0,0 0 0,1 0 0,-1 0 0,1 0 0,0 0 0,1 0 0,0 1 0,-1-1 0,1 10 0,-3 64 0,10 122 0,-4-189 9,0 0 1,1-1-1,1 0 0,0 0 0,1 0 1,0 0-1,0-1 0,1 0 0,1 0 0,-1 0 1,2-1-1,9 11 0,-6-9-174,0 0 0,0 0 0,1-1 0,1 0 0,-1-1 0,1-1 0,1 0 0,26 11 0,-24-14-6661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23:16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26 24575,'-5'0'0,"0"-4"0,4-2 0,6 1 0,8 0 0,5 2 0,4 1 0,2 1 0,2 1 0,-3 0-8191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23:17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24575,'4'0'0,"6"0"0,6 0 0,4 0 0,3 0 0,2 0 0,1 0 0,-4-5 0,-1-1 0,0 1 0,0 0 0,2 2 0,1 1 0,-4 1-8191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2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24575,'2'0'0,"0"0"0,0 1 0,0 0 0,0-1 0,0 1 0,0 0 0,0 0 0,0 0 0,-1 0 0,1 0 0,0 0 0,-1 1 0,1-1 0,-1 0 0,1 1 0,-1-1 0,0 1 0,1 0 0,-1 0 0,0-1 0,0 1 0,0 0 0,0 0 0,-1 0 0,1 0 0,0 0 0,-1 2 0,11 56 0,-11 134 0,-3-123 0,7 74 0,8-77 0,-8-49 0,0-1 0,1 29 0,-4-29-84,3 35-1197,1-37-5545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23:18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49 24575,'11'-1'0,"0"0"0,-1-1 0,1 0 0,12-5 0,37-5 0,-54 11 0,29-1 0,64-11 0,-91 10 0,0 2 0,-1-1 0,1 1 0,0 1 0,0-1 0,16 2 0,-21 0 0,-1-1 0,1 1 0,-1 0 0,0 0 0,1 0 0,-1 0 0,0 1 0,0-1 0,0 0 0,1 1 0,-1 0 0,-1-1 0,1 1 0,0 0 0,0 0 0,-1 0 0,1 0 0,-1 0 0,0 1 0,1-1 0,-1 0 0,0 1 0,0-1 0,0 5 0,9 33 0,-2 0 0,-2 0 0,-2 1 0,-1 0 0,-3 0 0,-7 74 0,5-102 0,-1-1 0,1 0 0,-2 0 0,0 0 0,0 0 0,-1-1 0,-9 15 0,-52 73 0,58-87 0,-68 63 0,57-55 0,-1 0 0,-1-2 0,-1-1 0,-27 17 0,20-15 0,-49 45 0,77-63 0,1-1 0,-1 0 0,1 0 0,0 0 0,-1 1 0,1-1 0,0 0 0,-1 0 0,1 1 0,0-1 0,0 0 0,-1 1 0,1-1 0,0 0 0,0 1 0,0-1 0,-1 1 0,1-1 0,0 0 0,0 1 0,0-1 0,0 1 0,0-1 0,0 0 0,0 1 0,0-1 0,0 1 0,0-1 0,0 1 0,0-1 0,0 0 0,0 1 0,0-1 0,1 1 0,-1-1 0,0 0 0,0 1 0,0-1 0,0 0 0,1 1 0,20 6 0,26-7 0,23-14 0,-51 9 0,0 2 0,33-4 0,105-5 0,42-1 0,-125 15 0,105-4 0,-176 2-124,0 0 0,-1 0 0,1-1 0,0 1 0,-1-1 0,1 0-1,0 0 1,-1 0 0,1 0 0,2-2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3:23:1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24575,'5'0'0,"5"0"0,5 0 0,5 0 0,3 0 0,3 0 0,0 0 0,0 0 0,1 0 0,-1 0 0,0 0 0,0 0 0,-5 0-8191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22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24575,'0'585'0,"1"-563"45,1 0-1,8 32 1,2 25-1544,-10-57-5327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23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24575,'0'560'0,"1"-546"-239,0 0 0,1 0 0,1-1 0,5 16 0,-8-27 69,5 15-6656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30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 24575,'-9'0'0,"0"0"0,-1 0 0,1 1 0,0 1 0,-1 0 0,1 0 0,0 1 0,0 0 0,1 0 0,-17 9 0,19-8 0,1 0 0,0 0 0,0 1 0,1-1 0,-1 1 0,1 0 0,0 0 0,0 0 0,1 1 0,-1-1 0,1 1 0,1 0 0,-1 0 0,1 0 0,0 0 0,-2 11 0,-3 12 0,1 1 0,2 0 0,0 0 0,3 0 0,2 53 0,0-75 0,0 0 0,0-1 0,1 1 0,0 0 0,0 0 0,1-1 0,0 1 0,0-1 0,1 0 0,0 0 0,0 0 0,0 0 0,1-1 0,0 0 0,1 0 0,-1 0 0,1 0 0,0-1 0,1 0 0,-1-1 0,1 1 0,0-1 0,0 0 0,0-1 0,0 0 0,13 4 0,44 14 0,-30-9 0,43 9 0,-36-16 0,1-2 0,-1-1 0,1-2 0,41-6 0,-53 3 0,0-2 0,0-1 0,-1-1 0,51-20 0,-65 22 0,-1-2 0,-1 0 0,1 0 0,-1-1 0,-1-1 0,1 0 0,-1-1 0,-1 0 0,0-1 0,0 0 0,11-16 0,-18 19 0,0 0 0,-1 0 0,1-1 0,-2 1 0,1-1 0,-1 0 0,0 0 0,-1 1 0,0-18 0,0 10 0,-2 0 0,1 0 0,-2 0 0,-6-26 0,7 37 0,-1 0 0,0 1 0,0-1 0,0 1 0,0 0 0,-1 0 0,0 0 0,0 0 0,0 0 0,0 0 0,0 1 0,-1-1 0,0 1 0,-5-4 0,0 2 0,1 0 0,-1 1 0,0 0 0,0 0 0,0 1 0,-18-4 0,-6 2 0,-1 1 0,1 2 0,-39 2 0,67 0 0,-630 2 0,631-3-68,-1 1 0,1 0-1,-1 0 1,1 0 0,0 0 0,-1 1-1,1 0 1,-1 0 0,1 0 0,0 1-1,0-1 1,0 1 0,0 0 0,0 0-1,0 1 1,0-1 0,1 1-1,-1-1 1,-3 5 0,-4 9-6758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32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0 904 24575,'1'-2'0,"0"0"0,0 1 0,-1-1 0,1 1 0,0-1 0,0 1 0,0-1 0,1 1 0,-1 0 0,0-1 0,0 1 0,1 0 0,-1 0 0,1 0 0,-1 0 0,1 0 0,2-1 0,30-13 0,42-11 0,1 4 0,121-19 0,-143 32 0,57-19 0,-46 11 0,259-50 0,-71 1 0,-108 18 0,-35 9 0,-92 32 0,0-1 0,-1-1 0,30-19 0,-31 17 0,2 1 0,-1 0 0,27-9 0,-15 10 0,-2-2 0,1 0 0,28-18 0,-31 17 0,0 0 0,0 1 0,2 2 0,34-7 0,-27 7 0,64-26 0,103-38 0,-114 44 0,-56 20 0,61-10 0,-63 15 0,0-2 0,45-15 0,-66 17-28,0-1 0,-1 0 0,0 0 0,0 0 0,0-1 0,13-13 0,-4 4-1141,-6 5-5657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33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1 713 24575,'1'-3'0,"-1"-1"0,2 1 0,-1-1 0,0 1 0,1 0 0,-1 0 0,1 0 0,0 0 0,0 0 0,0 0 0,1 0 0,-1 1 0,1-1 0,-1 1 0,1 0 0,0 0 0,0 0 0,0 0 0,0 0 0,0 0 0,0 1 0,4-2 0,16-7 0,45-14 0,-56 20 0,77-29 0,-56 20 0,1 1 0,36-8 0,63-20 0,-11 3 0,157-39 0,-53 13 0,-144 45 0,-46 12 0,-1-2 0,-1-2 0,52-21 0,26-10 0,-84 33 0,0-2 0,0-1 0,32-18 0,-32 15 0,57-22 0,-56 26 0,-1-2 0,31-18 0,-41 22 0,0 1 0,1 0 0,-1 1 0,1 1 0,0 1 0,1 0 0,-1 2 0,38 0 0,71 2-1365,-107 0-5461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3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1 816 24575,'0'-4'0,"0"0"0,0 0 0,0 1 0,1-1 0,-1 0 0,1 0 0,0 1 0,1-1 0,-1 1 0,0-1 0,1 1 0,0-1 0,0 1 0,3-5 0,1 2 0,1 0 0,-1 1 0,1-1 0,14-8 0,1 0 0,10-7 0,2 2 0,36-15 0,33-18 0,-80 41 0,0 1 0,0 1 0,1 1 0,0 1 0,39-6 0,-29 6 0,67-23 0,-64 18 0,1 2 0,1 2 0,58-6 0,-85 12 0,217-30 0,-207 30 0,0 0 0,-1-2 0,1-1 0,-1 0 0,0-2 0,0 0 0,28-15 0,-18 6 0,52-20 0,-50 24 0,47-26 0,-59 27 0,0 2 0,43-14 0,-41 16 0,1-1 0,33-18 0,30-20 0,48-28 0,-122 67-124,0 0 0,0 1 0,1 1 0,0 0 0,0 1 0,0 0-1,1 1 1,-1 1 0,1 0 0,27 1 0,-19 1-6702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35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1 509 24575,'7'-1'0,"1"-1"0,0-1 0,-1 0 0,1 0 0,8-4 0,0-1 0,18-4 0,46-11 0,24-8 0,-32 4 0,129-30 0,-32 8 0,-113 30 0,72-15 0,30-8 0,-77 17 0,45 0 0,-112 22 0,166-30 0,-106 22 0,-37 5 0,56-2 0,-66 6 0,0 0 0,30-9 0,9 0 0,-1 0 0,-39 6 0,1 1 0,33-1 0,-40 4 0,0-1 0,31-7 0,36-4 0,14 13-1365,-79 0-5461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3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0 661 24575,'1'-1'0,"-1"-1"0,0 1 0,1 0 0,-1-1 0,1 1 0,0 0 0,0-1 0,-1 1 0,1 0 0,0 0 0,0 0 0,0 0 0,0-1 0,0 2 0,0-1 0,0 0 0,1 0 0,-1 0 0,2-1 0,33-16 0,-22 12 0,21-11 0,48-16 0,-10 5 0,-31 12 0,80-17 0,-78 22 0,74-27 0,95-31 0,-21 8 0,-42 15 0,-23 9 0,47-9 0,-105 30 0,-26 8 0,-30 7 0,-1-2 0,0 1 0,-1-1 0,23-9 0,42-19 0,0 3 0,102-22 0,-127 37 0,16 3-1365,-46 9-5461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07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489 308 24575,'2'-55'0,"0"-43"0,-2 90 0,-1 0 0,0 0 0,-1 1 0,1-1 0,-1 0 0,-1 1 0,0 0 0,0-1 0,-6-9 0,5 12 0,0 0 0,-1 0 0,0 0 0,0 1 0,0 0 0,-1 0 0,1 1 0,-1-1 0,0 1 0,0 0 0,0 1 0,0-1 0,-1 1 0,-12-2 0,-3 0 0,0 0 0,0 2 0,-26 0 0,35 2 0,0 0 0,0 1 0,0 0 0,0 1 0,0 1 0,0 0 0,1 0 0,-15 7 0,22-8 0,0 1 0,0 0 0,1 0 0,-1 0 0,1 1 0,0-1 0,0 1 0,0 0 0,1 0 0,-1 1 0,1-1 0,0 1 0,0 0 0,1-1 0,-1 1 0,1 0 0,0 1 0,0-1 0,1 0 0,-1 1 0,1-1 0,0 7 0,-1 5 0,1 0 0,0 1 0,2-1 0,0 1 0,0-1 0,2 0 0,0 1 0,1-1 0,1-1 0,9 22 0,-2-13 0,0-1 0,2 0 0,1 0 0,2-1 0,31 35 0,47 43 0,53 61 0,-117-125 0,-15-18 0,-1 0 0,15 23 0,-26-34 0,0 0 0,0 0 0,0 0 0,-1 1 0,-1-1 0,1 1 0,-1 0 0,-1 0 0,1 13 0,-1-12 0,0 0 0,-1-1 0,-1 1 0,1 0 0,-2 0 0,-4 18 0,5-25 0,0 0 0,-1-1 0,1 1 0,-1 0 0,0-1 0,1 0 0,-1 1 0,0-1 0,-1 0 0,1 0 0,0 0 0,-1-1 0,1 1 0,-1 0 0,1-1 0,-1 0 0,0 1 0,0-1 0,1 0 0,-1-1 0,0 1 0,0 0 0,0-1 0,0 1 0,0-1 0,-5 0 0,-38-1 0,1-1 0,0-3 0,0-1 0,1-2 0,-51-17 0,65 18 0,16 5 0,1-1 0,0-1 0,0 0 0,-23-11 0,33 13 0,-1 0 0,1-1 0,0 1 0,0-1 0,0 0 0,0 1 0,0-1 0,0-1 0,1 1 0,0 0 0,-1 0 0,1-1 0,0 0 0,1 1 0,-1-1 0,1 0 0,0 0 0,0 1 0,0-1 0,-1-8 0,-1-12 0,2 0 0,0-1 0,5-37 0,-3 52 0,0 1 0,1-1 0,1 1 0,0-1 0,0 1 0,1 0 0,0 0 0,0 1 0,1-1 0,0 1 0,10-12 0,7-4 0,0 2 0,1 1 0,2 1 0,0 1 0,44-25 0,133-53 0,-163 78 0,44-14 0,10-3 0,-70 27-227,0 0-1,0 2 1,1 1-1,-1 1 1,49-4-1,-51 8-6598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3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1 600 24575,'12'-1'0,"-1"-1"0,1-1 0,-1 1 0,0-2 0,1 0 0,-1 0 0,-1-1 0,12-6 0,43-17 0,-10 12 0,-8 4 0,-1-3 0,78-35 0,-93 36 0,1 1 0,0 2 0,35-7 0,25-8 0,-47 13 0,-31 9 0,1 0 0,-1-1 0,0 0 0,16-10 0,-14 8 0,1 0 0,0 1 0,0 1 0,0 0 0,20-2 0,39-11 0,-24 2 0,39-14 0,80-30 0,-104 39 0,24-14 0,-67 24 0,0 1 0,1 1 0,-1 2 0,2 0 0,50-6 0,-63 12-170,-1 0-1,0-1 0,1-1 1,-1 0-1,0-1 0,-1 0 1,23-11-1,-20 8-6655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38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1 637 24575,'1'-3'0,"1"0"0,1 0 0,-1 0 0,0 0 0,1 1 0,-1-1 0,1 1 0,0-1 0,0 1 0,0 0 0,0 0 0,6-2 0,5-6 0,3 0 0,0 0 0,0 1 0,1 1 0,0 0 0,1 2 0,0 0 0,0 1 0,24-4 0,-11 2 0,52-18 0,-45 11 0,1 2 0,0 1 0,70-9 0,-76 14 0,0-2 0,53-20 0,14-4 0,-8 10 0,148-58 0,-115 39 0,1 0 0,29-9 0,-67 25 0,-20-4 0,-53 21 0,0 1 0,0 1 0,0 0 0,32-6 0,23-1 0,-43 7 0,0 1 0,49-2 0,304 9-1365,-359-2-5461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3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1 539 24575,'0'-2'0,"1"0"0,-1 0 0,1 1 0,-1-1 0,1 0 0,0 0 0,0 0 0,0 0 0,0 1 0,0-1 0,1 0 0,-1 1 0,0-1 0,1 1 0,-1-1 0,1 1 0,0 0 0,-1 0 0,1 0 0,0 0 0,2-2 0,46-18 0,-39 17 0,41-15 0,-24 10 0,-1-1 0,32-18 0,-38 18 0,0 1 0,1 1 0,-1 1 0,37-7 0,-34 9 0,1-1 0,-1-2 0,28-12 0,-31 9 0,-10 5 0,2 0 0,-1 1 0,20-6 0,165-46 0,-131 35 0,-20 6 0,74-17 0,67-17 0,-134 34 0,-33 11 0,1 1 0,37-3 0,20-3 0,75-16 0,-126 21 0,49-3 0,-48 6 0,44-8 0,-26 3 0,0 2 0,1 2 0,83 6 0,-27 0 0,-53-3-1365,-29 0-5461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40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0 433 24575,'1'-1'0,"-1"0"0,1 0 0,-1 0 0,1 0 0,0 0 0,-1 0 0,1 0 0,0 0 0,0 0 0,0 0 0,0 0 0,0 1 0,-1-1 0,2 0 0,-1 0 0,0 1 0,0-1 0,0 1 0,0-1 0,0 1 0,2-1 0,35-11 0,-23 7 0,13-5 0,0 0 0,1 2 0,42-6 0,82-11 0,-26 0 0,-88 17 0,67-24 0,2 0 0,122-36 0,-84 32 0,-74 20 0,81-30 0,-135 40 0,1 2 0,-1 0 0,0 1 0,25-1 0,38-6 0,112-16 0,-162 21-455,1 2 0,32 0 0,-42 3-6371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4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0 637 24575,'2'-3'0,"0"1"0,0-1 0,0 1 0,0-1 0,0 1 0,0 0 0,1 0 0,-1 0 0,1 0 0,-1 0 0,1 1 0,0-1 0,0 1 0,5-2 0,2-3 0,26-13 0,1 1 0,70-23 0,13-5 0,-74 28 0,87-23 0,0 2 0,-60 17 0,-46 15 0,43-18 0,-15 4 0,0 2 0,1 2 0,1 3 0,82-9 0,-10-2 0,-107 21 0,0-1 0,25-10 0,-29 9 0,0 0 0,0 1 0,1 1 0,20-1 0,86-12 0,-74 9 0,78-18 0,-20 2 0,-81 16 0,1 1 0,0 2 0,54-3 0,-54 8 0,1 0 0,-1-3 0,46-8 0,72-20 0,-116 28-641,57 0 0,-86 3 558,20 1-6743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42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0 611 24575,'99'2'0,"108"-4"0,-138-11 0,-51 9 0,0 0 0,30-1 0,-15 2 0,1-2 0,-1-1 0,54-18 0,-44 12 0,57-9 0,-52 11 0,0-1 0,-1-3 0,64-28 0,-7 3 0,35-19 0,-17 6 0,-75 34 0,-14 5 0,1 0 0,0 2 0,0 2 0,1 1 0,44-4 0,13 0 0,-64 6 0,54-2 0,-65 7 0,0-1 0,0-1 0,0 0 0,0-2 0,17-6 0,-16 5 0,0 1 0,0 0 0,38-4 0,49-6 0,-33 3 0,56-12 0,-73 13 0,-35 6 0,1 1 0,35-2 0,-30 4 0,51-11 0,-27 3 0,4 0 11,-32 5-470,-1 1 1,33-2-1,-32 6-6367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43.8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255 129 24575,'0'-1'0,"-1"0"0,0 0 0,1-1 0,-1 1 0,0 0 0,1 0 0,-1 0 0,0 0 0,0 0 0,0 0 0,0 0 0,0 0 0,0 0 0,0 0 0,-1 1 0,1-1 0,0 0 0,0 1 0,0-1 0,-1 1 0,1-1 0,0 1 0,-1 0 0,1 0 0,0-1 0,-1 1 0,-1 0 0,-39-3 0,36 3 0,1 1 0,-1 0 0,0 0 0,0 0 0,0 1 0,1 0 0,-1 0 0,0 1 0,1-1 0,0 1 0,0 0 0,0 1 0,0-1 0,0 1 0,1 0 0,0 0 0,-1 1 0,2-1 0,-6 8 0,2-1 0,0 0 0,0 1 0,2-1 0,-1 1 0,2 1 0,-1-1 0,-3 22 0,1 0 0,1-14 0,2 0 0,1 1 0,0-1 0,1 40 0,2-55 0,1 0 0,-1 0 0,1 0 0,0 0 0,1-1 0,-1 1 0,1 0 0,0-1 0,0 1 0,0-1 0,1 0 0,0 0 0,-1 0 0,2 0 0,-1 0 0,0-1 0,1 1 0,-1-1 0,1 0 0,0 0 0,0 0 0,0 0 0,0-1 0,1 0 0,-1 0 0,6 2 0,16 4 0,1-2 0,0 0 0,0-2 0,0 0 0,1-2 0,0-2 0,-1 0 0,34-5 0,-52 3 0,-1-1 0,1 0 0,-1-1 0,0 0 0,0 0 0,0 0 0,-1-1 0,0 0 0,0-1 0,0 1 0,0-2 0,-1 1 0,0 0 0,5-9 0,19-15 0,9-10 0,40-52 0,-31 34 0,-43 53 0,-1 0 0,0 0 0,0 0 0,-1-1 0,1 0 0,-1 1 0,0-1 0,-1-1 0,2-5 0,-3 9 0,-1 0 0,0 1 0,1-1 0,-1 0 0,-1 0 0,1 1 0,0-1 0,-1 0 0,1 1 0,-1-1 0,0 0 0,0 1 0,0-1 0,0 1 0,0-1 0,0 1 0,-1 0 0,1-1 0,-1 1 0,0 0 0,0 0 0,0 0 0,0 0 0,-4-2 0,-5-5 0,0 1 0,-1 0 0,-1 1 0,1 1 0,-1 0 0,0 0 0,-22-5 0,-100-16 0,67 16 0,23 3 0,12 2 0,0 0 0,-51-18 0,73 20-273,-1 0 0,-1 1 0,1 1 0,-24-2 0,15 3-6553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44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114 156 24575,'-1'82'0,"3"91"0,-2-168 0,0-1 0,1 1 0,0-1 0,0 0 0,0 1 0,0-1 0,1 0 0,0 0 0,0 1 0,0-2 0,0 1 0,0 0 0,1 0 0,0-1 0,0 1 0,0-1 0,0 0 0,0 0 0,1 0 0,-1 0 0,1-1 0,0 1 0,0-1 0,0 0 0,0 0 0,0 0 0,0-1 0,9 3 0,7-1 0,1 0 0,-1-2 0,1 0 0,0-1 0,22-3 0,8 1 0,-29-1 0,0 0 0,0-2 0,0 0 0,0-2 0,-1 0 0,0-1 0,39-22 0,-52 25 0,0 0 0,-1-1 0,1 0 0,-1 0 0,-1 0 0,1-1 0,-1 0 0,8-12 0,38-65 0,-49 76 0,1 1 0,-1-1 0,0 0 0,-1 0 0,0 0 0,0-1 0,-1 1 0,0 0 0,-1 0 0,1-1 0,-2 1 0,1-1 0,-1 1 0,0 0 0,-4-13 0,3 16 0,1-1 0,-1 1 0,0 0 0,0 0 0,-1 0 0,0 1 0,0-1 0,0 0 0,0 1 0,-1 0 0,1 0 0,-1 0 0,0 0 0,0 1 0,-1-1 0,1 1 0,-1 0 0,1 1 0,-1-1 0,0 1 0,0 0 0,0 0 0,-1 0 0,-7-1 0,-41-7 0,22 3 0,-1 2 0,-48-2 0,64 7 0,-14 1 0,-1-2 0,1-1 0,-47-10 0,48 7 0,0 1 0,-1 1 0,0 2 0,1 0 0,-35 6 0,44-1-1365,4 1-5461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45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57 24575,'-2'1'0,"1"-1"0,-1 1 0,0 0 0,1 0 0,-1 0 0,1 0 0,0 0 0,-1 1 0,1-1 0,0 0 0,-1 1 0,1-1 0,0 0 0,0 1 0,0-1 0,0 1 0,0 2 0,-15 30 0,11-19 0,2 1 0,0 0 0,0-1 0,1 1 0,1 32 0,1-40 0,1 1 0,0 0 0,0-1 0,0 1 0,1-1 0,1 0 0,-1 1 0,1-1 0,1 0 0,-1 0 0,1-1 0,8 12 0,-9-16 0,1 0 0,-1 0 0,1 0 0,0-1 0,0 1 0,0-1 0,1 0 0,-1 0 0,0 0 0,1 0 0,-1-1 0,6 1 0,65 9 0,-36-6 0,20 2 0,-1-2 0,0-3 0,99-9 0,-133 3 0,1-1 0,-1-2 0,-1 0 0,27-13 0,-3 2 0,-40 15 0,1 0 0,0-1 0,-1 0 0,0-1 0,0 1 0,0-1 0,-1-1 0,1 1 0,-1-1 0,0 0 0,-1-1 0,6-7 0,-8 10 0,0-1 0,-1 1 0,1-1 0,-1 0 0,0 0 0,0 0 0,0 0 0,-1 0 0,0 0 0,0 0 0,0-1 0,-1 1 0,0 0 0,0 0 0,0-1 0,0 1 0,-1 0 0,0 0 0,0-1 0,-3-7 0,-1 6 0,1 0 0,-1 1 0,-1 0 0,1 0 0,-1 0 0,0 1 0,-1-1 0,1 1 0,-1 1 0,0-1 0,0 1 0,-1 1 0,-8-4 0,-8-6 0,3 5 0,0 0 0,0 1 0,-1 1 0,0 2 0,0 0 0,-1 1 0,-34 0 0,-14 2 0,41 1 0,1-1 0,-1-1 0,-50-10 0,43 6 0,-1 1 0,1 2 0,-1 2 0,-48 4 0,2-1 0,39 3-1365,28 0-5461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45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234 129 24575,'-11'-1'0,"0"0"0,1-1 0,-1 0 0,-11-5 0,-38-5 0,55 12 0,1-1 0,-1 1 0,1 0 0,-1 0 0,1 1 0,-1-1 0,1 1 0,0 0 0,-1 0 0,1 1 0,0-1 0,0 1 0,0 0 0,0 0 0,0 0 0,-6 5 0,7-3 0,0-1 0,0 1 0,0 0 0,1 0 0,0 0 0,0 0 0,0 0 0,0 0 0,1 1 0,-1-1 0,1 0 0,0 1 0,1-1 0,-1 1 0,1 0 0,0 6 0,-1 6 0,0-4 0,1 1 0,1-1 0,-1 1 0,4 14 0,-3-24 0,0-1 0,0 1 0,1 0 0,-1-1 0,1 1 0,0 0 0,0-1 0,0 0 0,0 1 0,1-1 0,-1 0 0,1 0 0,0-1 0,0 1 0,0 0 0,0-1 0,0 0 0,5 3 0,4 2 0,1-1 0,1 0 0,-1 0 0,1-1 0,0-1 0,0-1 0,0 0 0,0 0 0,0-2 0,1 1 0,16-2 0,97 1 0,127-5 0,-224 1 0,-1-2 0,0-2 0,-1 0 0,1-2 0,-2-2 0,48-22 0,-68 28 0,-1 0 0,0 0 0,0 0 0,0-1 0,-1 0 0,0 0 0,0-1 0,0 1 0,-1-1 0,0-1 0,0 1 0,-1-1 0,0 1 0,-1-1 0,1-1 0,2-10 0,-5 14 0,1 0 0,-1-1 0,0 1 0,-1-1 0,0 1 0,0 0 0,0-1 0,0 1 0,-1-1 0,0 1 0,0 0 0,0-1 0,-1 1 0,1 0 0,-1 0 0,-1 0 0,1 0 0,-1 0 0,0 1 0,0-1 0,0 1 0,0 0 0,-1-1 0,0 2 0,0-1 0,-8-6 0,-2 1 0,-1 1 0,0 0 0,0 1 0,0 1 0,-1 0 0,0 1 0,0 1 0,-1 0 0,-23-2 0,-20 2 0,-77 3 0,81 2 0,6-1-1365,28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08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432 509 24575,'1'-1'0,"1"1"0,-1-1 0,1 0 0,0 0 0,-1 0 0,1 0 0,-1 0 0,0 0 0,1 0 0,-1-1 0,0 1 0,0 0 0,0-1 0,0 1 0,0-1 0,0 1 0,1-4 0,14-29 0,12-96 0,-23 103 0,-1-1 0,1-36 0,-4 52 0,-1 0 0,-1 0 0,0-1 0,0 1 0,-1 0 0,-1 0 0,-6-19 0,6 27 0,1 0 0,-1 0 0,0 1 0,0-1 0,0 0 0,0 1 0,-1 0 0,1 0 0,-1 0 0,0 0 0,0 1 0,0-1 0,0 1 0,0 0 0,-1 0 0,-7-2 0,-10-2 0,0 1 0,-28-4 0,19 5 0,15 0 0,-1 2 0,0 0 0,0 1 0,0 1 0,0 1 0,-22 3 0,29-2 0,0 0 0,1 1 0,0 0 0,-1 1 0,1 0 0,1 0 0,-1 1 0,1 0 0,-1 1 0,1-1 0,1 2 0,-9 8 0,12-11 0,0 0 0,0 0 0,0 1 0,1-1 0,0 1 0,0 0 0,0 0 0,1 0 0,-1 0 0,1 1 0,1-1 0,-1 1 0,1-1 0,0 1 0,0-1 0,0 1 0,1 0 0,0-1 0,0 1 0,0 0 0,3 9 0,-1-8 0,0 0 0,1 0 0,0 0 0,0-1 0,0 1 0,1-1 0,0 0 0,0 0 0,0-1 0,1 1 0,0-1 0,0 0 0,1 0 0,-1-1 0,1 1 0,12 6 0,140 59 0,-100-41 0,72 23 0,-127-50 0,1 0 0,-1-1 0,1 1 0,-1 0 0,0 1 0,0-1 0,0 0 0,0 1 0,0 0 0,0-1 0,-1 1 0,1 1 0,-1-1 0,0 0 0,0 0 0,0 1 0,-1-1 0,1 1 0,-1-1 0,0 1 0,0 0 0,0 0 0,0-1 0,-1 1 0,1 0 0,-1 0 0,0 0 0,-1 6 0,1 0 0,-2 1 0,1 0 0,-2-1 0,1 1 0,-1-1 0,-1 0 0,0 0 0,-1 0 0,-6 11 0,-9 12 0,-82 147 0,67-96 0,24-55 0,-26 51 0,-8 19 0,37-76 0,-2-1 0,0-1 0,-1 0 0,-21 31 0,15-24 0,15-24 0,0 1 0,0-1 0,0 0 0,-1 0 0,1 0 0,-1 0 0,0 0 0,-1 0 0,1-1 0,-1 1 0,-7 4 0,8-10-1365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46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461 133 24575,'-34'-1'0,"1"2"0,-1 1 0,-53 12 0,42-5 0,23-5 0,1 1 0,0 1 0,-31 13 0,27-9 0,16-7 0,0 1 0,0 0 0,0 1 0,1-1 0,-14 11 0,20-13 0,1-1 0,-1 1 0,0 0 0,1 0 0,-1 0 0,1 0 0,0 0 0,-1 0 0,1 0 0,0 1 0,0-1 0,1 0 0,-1 1 0,0-1 0,1 1 0,-1-1 0,1 0 0,0 1 0,0-1 0,0 1 0,0-1 0,0 1 0,1-1 0,-1 1 0,1-1 0,-1 0 0,1 1 0,1 1 0,-1-1 0,1 0 0,0 0 0,-1 0 0,1-1 0,0 1 0,0-1 0,1 1 0,-1-1 0,0 0 0,1 1 0,-1-2 0,1 1 0,0 0 0,0 0 0,0-1 0,0 1 0,0-1 0,3 1 0,65 14 0,-40-10 0,26 3 0,1-2 0,1-3 0,89-4 0,-62-1 0,-52-2 0,-1-1 0,0-2 0,0-1 0,0-2 0,54-22 0,-77 27 0,1 0 0,-1-1 0,0-1 0,-1 0 0,1 0 0,-1-1 0,-1 0 0,1 0 0,9-11 0,-15 14 0,0 0 0,0 0 0,0 0 0,-1 0 0,1-1 0,-1 1 0,0-1 0,0 0 0,-1 1 0,0-1 0,1 0 0,-1 0 0,-1 0 0,1 0 0,-1 0 0,0 0 0,0 0 0,0 0 0,-1 0 0,0 0 0,0 0 0,0 0 0,-3-6 0,1 5 0,0-1 0,-1 1 0,0 0 0,0 0 0,-1 0 0,0 1 0,0 0 0,0 0 0,-1 0 0,1 0 0,-1 1 0,0 0 0,0 0 0,-1 1 0,1-1 0,-11-2 0,-8-4 0,-1 1 0,-54-10 0,27 13 0,-1 1 0,0 3 0,-57 6 0,1-2 0,60-2-1365,28 0-5461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47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516 206 24575,'-132'-3'0,"-143"6"0,270-2 0,0-1 0,0 1 0,0-1 0,1 1 0,-1 1 0,0-1 0,1 1 0,0 0 0,-1 0 0,1 0 0,0 0 0,0 1 0,0-1 0,0 1 0,0 0 0,1 1 0,-1-1 0,1 1 0,0-1 0,0 1 0,0 0 0,-2 5 0,2-3 0,1 1 0,0-1 0,0 1 0,1 0 0,0-1 0,0 1 0,0 0 0,1 0 0,0 0 0,0 0 0,1 0 0,0 0 0,0 0 0,4 12 0,-3-14 0,1 0 0,-1-1 0,0 1 0,1-1 0,0 0 0,0 1 0,1-1 0,-1-1 0,1 1 0,0 0 0,0-1 0,0 0 0,0 0 0,0 0 0,1 0 0,-1-1 0,1 0 0,0 0 0,0 0 0,0 0 0,0-1 0,0 0 0,0 0 0,5 1 0,19 2 0,1-2 0,-1 0 0,32-3 0,-34 0 0,-12 1 0,26 1 0,0-3 0,0 0 0,0-3 0,0-1 0,44-14 0,-54 10 0,-2-2 0,33-17 0,-50 23 0,0-1 0,0-1 0,-1 0 0,0 0 0,0-1 0,-1-1 0,13-14 0,-18 15 0,0 0 0,-1-1 0,0 1 0,0-1 0,-1 0 0,0 0 0,-1 0 0,0 0 0,-1 0 0,0-1 0,0 1 0,-1 0 0,-1-1 0,0 1 0,0 0 0,-1 0 0,0 0 0,-7-18 0,7 24 0,0 0 0,0 1 0,-1-1 0,1 1 0,-1 0 0,0 0 0,0 0 0,0 0 0,0 0 0,-1 1 0,1-1 0,-1 1 0,1 0 0,-1 0 0,0 0 0,0 1 0,0-1 0,-7-1 0,-8 0 0,0 0 0,-38-2 0,0 1 0,7-5 0,1 3 0,-1 2 0,0 2 0,-56 5 0,85 1-1365,5 1-5461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4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181 180 24575,'-54'-20'0,"48"20"0,0-1 0,0 1 0,0 0 0,0 0 0,0 1 0,0 0 0,0 0 0,1 0 0,-1 1 0,0 0 0,1 0 0,-1 0 0,1 1 0,-1-1 0,1 1 0,-6 6 0,9-8 0,0 1 0,0-1 0,0 1 0,1 0 0,-1 0 0,0-1 0,1 1 0,0 1 0,0-1 0,-1 0 0,1 0 0,0 0 0,1 1 0,-1-1 0,0 0 0,1 1 0,-1-1 0,1 0 0,0 1 0,0-1 0,-1 1 0,2-1 0,-1 1 0,0-1 0,1 0 0,-1 1 0,1-1 0,-1 0 0,1 1 0,0-1 0,0 0 0,0 0 0,0 1 0,1-1 0,-1 0 0,1 0 0,-1-1 0,1 1 0,0 0 0,-1 0 0,5 2 0,0 1 0,1 0 0,-1-1 0,1 1 0,0-1 0,0-1 0,0 1 0,1-1 0,-1-1 0,17 4 0,-3-1 0,0-2 0,33 2 0,276-6 0,-303-3 0,0-1 0,0-2 0,-1 0 0,0-2 0,0 0 0,28-17 0,-51 25 0,0 0 0,-1-1 0,1 1 0,0-1 0,-1 0 0,1 0 0,-1 0 0,0 0 0,0 0 0,1 0 0,-1-1 0,-1 1 0,1-1 0,0 0 0,-1 1 0,1-1 0,-1 0 0,0 0 0,0 0 0,0 0 0,0 0 0,-1 0 0,1 0 0,-1 0 0,0 0 0,1 0 0,-1 0 0,-1 0 0,1 0 0,0-1 0,-1 1 0,0 0 0,0 0 0,0 0 0,-1-3 0,-1 0 0,1 0 0,-1 0 0,-1 1 0,1-1 0,-1 1 0,0 0 0,0 0 0,0 0 0,-1 1 0,1-1 0,-1 1 0,-1 0 0,1 1 0,0-1 0,-1 1 0,-7-4 0,-26-7 0,0 2 0,-1 1 0,-68-9 0,16 9 0,-119-6 0,204 17-80,1 0 0,-1 0-1,0 0 1,1 1 0,-1 0-1,1 0 1,-1 1 0,1 0-1,0 0 1,-1 0 0,1 1 0,0 0-1,0 0 1,1 1 0,-1-1-1,-7 8 1,4 3-6746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4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438 128 24575,'-90'-2'0,"-100"5"0,181-3 0,-1 2 0,1-1 0,0 1 0,-1 1 0,1-1 0,0 2 0,1-1 0,-1 1 0,-14 9 0,19-10 0,0 0 0,1 0 0,-1 0 0,0 1 0,1 0 0,0 0 0,0 0 0,0 0 0,0 0 0,1 0 0,-1 1 0,1-1 0,0 1 0,1 0 0,-1 0 0,1-1 0,0 1 0,0 0 0,0 8 0,0-1 0,0 1 0,1-1 0,0 1 0,1 0 0,0-1 0,6 21 0,-6-29 0,1 0 0,0 0 0,0 0 0,0 0 0,1-1 0,-1 1 0,1-1 0,-1 0 0,1 1 0,0-1 0,1 0 0,-1-1 0,0 1 0,1-1 0,0 1 0,-1-1 0,1 0 0,0-1 0,0 1 0,0-1 0,0 1 0,0-1 0,5 1 0,26 3 0,0-2 0,0-1 0,0-1 0,36-5 0,18 1 0,-60 1 0,0-2 0,0 0 0,-1-2 0,0-2 0,0 0 0,27-13 0,-42 16 0,0-1 0,0-1 0,-1 0 0,0 0 0,0-1 0,19-18 0,-26 21 0,-1 0 0,1 0 0,-1 0 0,0-1 0,0 0 0,0 0 0,-1 0 0,0 0 0,0-1 0,-1 1 0,0-1 0,0 0 0,0 1 0,-1-1 0,1-11 0,-1 8 0,-1 1 0,0-1 0,-1 1 0,0-1 0,-4-17 0,4 23 0,-1 1 0,1 0 0,-1 0 0,1 0 0,-1 0 0,0 0 0,0 0 0,0 0 0,0 1 0,-1-1 0,1 1 0,-1-1 0,1 1 0,-1 0 0,0 0 0,0 0 0,0 0 0,0 1 0,-4-2 0,-32-14 0,23 10 0,0 0 0,-1 1 0,0 0 0,-29-4 0,27 7 0,-46-7 0,-106-2 0,95 13-1365,55-1-5461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49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361 37 24575,'-19'0'0,"-1"0"0,0 2 0,1 0 0,-1 1 0,-24 8 0,32-7 0,0 1 0,0 1 0,1 0 0,0 0 0,0 1 0,0 0 0,1 1 0,0 0 0,-9 11 0,14-15 0,-9 10 0,0 0 0,2 1 0,-23 31 0,32-41 0,1 0 0,-1-1 0,1 1 0,0 0 0,0 0 0,1 0 0,0 1 0,0-1 0,0 0 0,0 0 0,1 1 0,0-1 0,0 0 0,0 1 0,1-1 0,-1 0 0,1 0 0,1 1 0,2 7 0,-2-9 0,0 0 0,1 0 0,-1 0 0,1-1 0,0 0 0,0 1 0,0-1 0,1 0 0,-1 0 0,1-1 0,-1 1 0,1-1 0,0 1 0,0-1 0,0-1 0,0 1 0,0 0 0,0-1 0,1 0 0,-1 0 0,9 1 0,11 0 0,-1 0 0,46-3 0,-44 0 0,106 2 0,68-5 0,-178 2 0,-1-2 0,0-1 0,0 0 0,0-1 0,-1-1 0,0-1 0,-1-1 0,1-1 0,-2 0 0,1-1 0,-1-1 0,26-25 0,-40 34 0,0 0 0,0-1 0,0 0 0,0 1 0,-1-1 0,0 0 0,1 0 0,-2 0 0,1-1 0,0 1 0,-1 0 0,0-1 0,0 1 0,0-1 0,-1 1 0,1-1 0,-1 1 0,0-1 0,0 1 0,-1-1 0,1 1 0,-1-1 0,0 1 0,0-1 0,-1 1 0,1 0 0,-1-1 0,0 1 0,0 0 0,0 0 0,-1 0 0,0 1 0,1-1 0,-1 1 0,0-1 0,-1 1 0,1 0 0,-1 0 0,1 0 0,-1 1 0,0-1 0,0 1 0,0 0 0,0 0 0,0 0 0,-6-1 0,-14-4 0,0 0 0,-1 2 0,0 0 0,-27 0 0,-31-6 0,39 5 0,-59-1 0,66 5 0,-56-9 0,56 5 0,-50-1 0,41 3-1365,30-2-5461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50.6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1 24575,'-4'0'0,"0"1"0,0 0 0,1 0 0,-1 0 0,0 0 0,1 1 0,-1-1 0,1 1 0,0 0 0,-1 0 0,1 0 0,-5 6 0,-36 35 0,38-37 0,2-1 0,0 1 0,1 0 0,-1 0 0,1 0 0,1 0 0,-1 0 0,1 1 0,0-1 0,0 1 0,1 0 0,0-1 0,0 1 0,1 7 0,-1-4 0,1 0 0,0 0 0,1-1 0,0 1 0,1 0 0,0 0 0,0-1 0,6 14 0,-5-19 0,-1-1 0,1 0 0,0 0 0,-1 0 0,2 0 0,-1 0 0,0-1 0,0 1 0,1-1 0,-1 0 0,1 0 0,0 0 0,0 0 0,0-1 0,0 1 0,6 0 0,70 13 0,-75-14 0,63 4 0,110-5 0,-71-2 0,-98 2 0,0-1 0,0 0 0,0 0 0,0-1 0,0 0 0,-1 0 0,1-1 0,0-1 0,-1 1 0,0-1 0,12-8 0,-18 10 0,1 0 0,0 0 0,-1 0 0,1 0 0,-1-1 0,0 1 0,0-1 0,0 1 0,0-1 0,0 0 0,-1 0 0,1 0 0,-1 0 0,1 0 0,-1 0 0,0 0 0,-1 0 0,1 0 0,0-1 0,-1 1 0,0 0 0,0-1 0,0 1 0,0 0 0,0-1 0,0 1 0,-1 0 0,0 0 0,0 0 0,0-1 0,0 1 0,0 0 0,-1 0 0,-1-3 0,-2-1 0,1 0 0,-1 0 0,0 1 0,0 0 0,-1 0 0,0 0 0,0 1 0,0 0 0,-1 0 0,1 0 0,-13-5 0,-11-4 0,-50-18 0,7 4 0,54 21 17,-1 0 0,1 0 0,-2 2 0,1 1 0,-35-4 0,-106 4-1002,139 5 503,0-1-6344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51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378 52 24575,'-4'-1'0,"0"1"0,0 0 0,0 0 0,1 0 0,-1 0 0,0 1 0,0-1 0,0 1 0,0 0 0,1 0 0,-1 1 0,0-1 0,1 1 0,-1-1 0,1 1 0,0 0 0,-1 1 0,1-1 0,0 0 0,0 1 0,1 0 0,-1 0 0,0-1 0,1 2 0,0-1 0,0 0 0,0 0 0,0 1 0,0-1 0,1 1 0,-1-1 0,1 1 0,0 0 0,-1 4 0,-3 13 0,-16 70 0,20-83 0,0-1 0,0 1 0,1 0 0,0-1 0,1 1 0,-1-1 0,1 1 0,1 0 0,3 12 0,-3-17 0,1 1 0,-1 0 0,1 0 0,0-1 0,-1 0 0,1 1 0,1-1 0,-1 0 0,0 0 0,1-1 0,0 1 0,-1-1 0,1 0 0,0 0 0,0 0 0,0 0 0,1-1 0,-1 0 0,0 1 0,1-2 0,7 2 0,12 1 0,-1-2 0,45-2 0,-43 0 0,7-2 0,0-2 0,0-1 0,43-14 0,-18 5 0,-42 11 0,0-1 0,0 0 0,0-1 0,-1-1 0,20-11 0,-29 15 0,0 0 0,-1 0 0,1-1 0,0 0 0,-1 0 0,0 0 0,0 0 0,0-1 0,0 0 0,-1 0 0,0 0 0,0 0 0,0 0 0,-1 0 0,0-1 0,0 1 0,2-9 0,-4 11 0,0 0 0,0 0 0,-1 0 0,1-1 0,-1 1 0,0 0 0,0 0 0,0 0 0,0 0 0,-1 1 0,1-1 0,-1 0 0,1 0 0,-1 1 0,0-1 0,0 1 0,0 0 0,-1-1 0,1 1 0,-1 0 0,1 0 0,-1 1 0,1-1 0,-1 0 0,0 1 0,0 0 0,0 0 0,-4-2 0,-11-4 0,0 1 0,0 0 0,-23-3 0,-137-40 0,125 38 0,-2 3 0,-92-1 0,113 8 0,-59-10 0,58 5 0,-56-1 0,67 7-1365,2 0-5461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55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24575,'0'804'-1365,"0"-793"-5461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56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24575,'0'47'0,"3"0"0,10 62 0,13 30 0,-10-56 0,-11-51 0,18 61 0,-16-70 0,-1 0 0,3 37 0,2 5 0,-7-5 0,-4-49 0,1-1 0,-1 0 0,1 0 0,1 1 0,5 15 0,-7-24-42,0-1-1,1 0 0,-1 0 1,1 0-1,0 1 0,-1-1 1,1 0-1,0 0 0,0 0 1,0 0-1,0 0 0,-1 0 1,1-1-1,1 1 0,-1 0 1,0 0-1,0-1 0,0 1 1,0-1-1,0 1 0,1-1 1,-1 1-1,0-1 0,0 0 1,1 1-1,-1-1 0,0 0 1,1 0-1,-1 0 0,0 0 1,2 0-1,11-3-6783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56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24575,'-1'38'0,"2"-1"0,1 1 0,2-1 0,1 0 0,17 57 0,-9-44 0,-3 0 0,-1 0 0,2 55 0,-9-81 0,22 103 0,-24-124-62,1-1 0,-1 1 0,1-1 0,-1 0 0,1 1 0,0-1 0,0 0 0,0 0 0,1 0 0,-1 0 0,0 0 0,1 0-1,-1 0 1,1 0 0,0 0 0,-1 0 0,1-1 0,0 1 0,0-1 0,0 0 0,3 2 0,10 3-6764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08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24575,'-1'0'0,"0"0"0,0 1 0,0-1 0,0 1 0,0-1 0,0 1 0,0-1 0,0 1 0,0-1 0,1 1 0,-1 0 0,0-1 0,0 1 0,1 0 0,-1 0 0,1 0 0,-1 0 0,0 0 0,1-1 0,0 1 0,-1 0 0,1 0 0,-1 0 0,1 0 0,0 0 0,0 0 0,-1 2 0,-4 36 0,4-27 0,-9 40 0,4-24 0,1 0 0,-1 45 0,5-52 0,-2 0 0,-5 29 0,-5 37 0,11-62 0,-1 1 0,-2 0 0,-10 35 0,8-36 0,1-1 0,1 2 0,-3 40 0,5-27 0,-9 49 0,1-11 0,-13 90 0,27-179 9,0 1-1,2 0 0,-1 0 1,2 0-1,-1 0 0,1 1 0,1 0 1,0 0-1,13-15 0,25-39-1456,-37 51-5378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57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24575,'2'45'0,"12"66"0,-4-38 0,2-5 0,-7-43 0,-2 1 0,2 33 0,-8 75 0,6 113 0,5-222-87,-8-25 95,1 1 0,-1-1 1,1 0-1,-1 1 0,1-1 0,-1 0 0,1 1 1,-1-1-1,1 0 0,0 0 0,-1 1 0,1-1 0,-1 0 1,1 0-1,0 0 0,-1 0 0,1 0 0,0 0 1,-1 0-1,1 0 0,-1 0 0,1 0 0,1 0 1,2-2-176,1 0 1,-1-1-1,1 1 1,-1-1-1,0 0 1,8-6 0,-9 6-144,12-8-6516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58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24575,'2'51'0,"3"0"0,14 61 0,-10-62 0,-1-1 0,1 71 0,-8-95 0,1 1 0,9 35 0,1 4 0,-12-61 6,0-1 0,1 1-1,0 0 1,0-1 0,0 1-1,0-1 1,0 1 0,1-1 0,0 0-1,-1 0 1,1 1 0,0-1-1,1 0 1,-1 0 0,1-1-1,-1 1 1,1-1 0,0 1 0,0-1-1,4 3 1,-3-3-105,1 0 0,0 0 0,0-1 0,-1 0 0,1 0 0,0 0 0,0 0 0,0-1 0,0 0 0,0 0 0,0 0 0,0 0 0,0-1 0,8-2 0,9-3-6727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58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24575,'-2'99'0,"4"108"0,10-139 0,-7-49 0,-2 0 0,2 27 0,-5 106-1365,0-130-5461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59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24575,'0'534'-1365,"0"-512"-5461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59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24575,'-3'4'0,"0"0"0,0 0 0,0 0 0,1 1 0,0-1 0,0 1 0,0 0 0,1 0 0,-1-1 0,1 1 0,0 0 0,0 10 0,-1 67 0,3-56 0,-1 3 0,0 0 0,-2 0 0,-10 49 0,7-52-341,2 0 0,1 1-1,1 34 1,1-39-6485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00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24575,'0'457'-1365,"0"-435"-5461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01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24575,'0'457'-1365,"0"-435"-5461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03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0 829 24575,'11'-1'0,"-1"-1"0,0 1 0,0-2 0,0 0 0,0 0 0,16-8 0,39-11 0,85-15 0,7-2 0,5 4 0,-120 24 0,237-41 0,101-32 0,-331 73 0,69-25 0,-77 21 0,0 3 0,66-12 0,-69 18 0,73-23 0,-61 11 0,29-9 0,74-1 0,-24 6 0,-97 18 0,1-1 0,43-12 0,-48 9 0,1 2 0,-1 1 0,49-3 0,-53 8 0,1-1 0,-1-1 0,41-9 0,-36 6 0,0 1 0,1 1 0,-1 2 0,31 3 0,-29-1 0,0-1 0,0-1 0,45-8 0,60-11 0,-95 16 0,0-2 0,61-16 0,-77 16 0,48-7 0,1 1 0,-30 5 0,1 2 0,-1 2 0,91 6 0,-32 0 0,-66-3 0,-1 1 0,0-2 0,-1-1 0,60-11 0,-32 3 0,-50 9 0,0-1 0,-1 0 0,1-1 0,0 0 0,-1-1 0,17-7 0,-7 3 0,0 0 0,0 1 0,1 2 0,0 0 0,30-2 0,-10 1 0,37 1 72,-63 6-360,0-2 1,-1 0 0,1-1-1,23-5 1,-23 1-6539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04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0 687 24575,'34'0'0,"-1"0"0,1-3 0,54-10 0,-10-1 0,-49 10 0,48-13 0,-9 0 0,109-15 0,-59 13 0,-44 8 0,-46 8 0,1-1 0,-1-2 0,35-12 0,-37 11 0,-1 0 0,52-5 0,-18 4 0,78-17 0,-39 10 0,-70 12 0,0-1 0,30-8 0,0-4 0,1 3 0,85-8 0,84-7 0,-112 4 0,-88 17 0,0 0 0,0 2 0,50-3 0,74-4 0,3-1 0,-125 11 0,55-9 0,-53 6 0,49-2 0,-55 5 0,0-1 0,-1-1 0,49-15 0,29-4 0,-74 17 0,0-1 0,-1-2 0,51-23 0,20-6 0,27 13 0,52 0 0,0 0 0,-147 19 0,1 3 0,-1 0 0,37 3 0,-38 1 0,0-2 0,0-1 0,49-9 0,-36 3-1365,-24 6-5461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0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0 763 24575,'40'0'0,"-1"-2"0,59-11 0,108-38 0,25 6 0,20-5 0,-46 12 0,23-7 0,-174 35 0,62-5 0,-71 11 0,-1-2 0,75-20 0,-67 13 0,1 2 0,54-5 0,-63 10 0,134-14 0,-95 9 0,22-4 0,-58 4 0,1 2 0,0 2 0,78-2 0,-107 8 0,0-1 0,35-7 0,31-4 0,54 0 0,28 1 0,-145 10 0,0 0 0,40-9 0,-16 1 0,8 0 0,-29 4 0,1 2 0,46-3 0,-42 8 0,0-2 0,0-1 0,44-9 0,-65 8 0,173-32 0,-142 29 0,45-14 0,19-4 0,-14 0 0,-72 18 0,1 0 0,-1 1 0,1 1 0,21-1 0,-7 1 0,-1-1 0,42-12 0,-43 9 0,1 2 0,45-5 0,16-2 0,-66 8 0,56-3 0,-33 8-1365,-28 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09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74 24575,'0'1'0,"0"38"0,7 53 0,-5-77 0,1-1 0,0 0 0,2-1 0,-1 1 0,2-1 0,0 0 0,8 15 0,-10-23 0,-1 2 0,1 0 0,0-1 0,1 1 0,0-1 0,0 0 0,11 11 0,-13-16 0,0 1 0,0-1 0,0 1 0,0-1 0,0 0 0,0 0 0,0 0 0,1-1 0,-1 1 0,0-1 0,1 1 0,-1-1 0,0 0 0,0-1 0,1 1 0,-1 0 0,0-1 0,1 0 0,5-2 0,-2 1 0,1-1 0,-1 0 0,0-1 0,0 1 0,0-1 0,0-1 0,-1 1 0,1-1 0,-1 0 0,-1-1 0,1 1 0,-1-1 0,0 0 0,0-1 0,0 1 0,-1-1 0,0 0 0,5-14 0,-3 7 0,-2 1 0,0-1 0,0-1 0,-2 1 0,1 0 0,-2-1 0,0 1 0,-1-1 0,-2-21 0,1 32 0,1 0 0,-1 0 0,0 1 0,-1-1 0,1 0 0,-1 0 0,1 1 0,-1-1 0,0 1 0,-1 0 0,1-1 0,0 1 0,-1 0 0,0 0 0,0 1 0,0-1 0,0 0 0,0 1 0,0 0 0,-1 0 0,-6-3 0,-7-2 0,1 0 0,-1 2 0,-30-7 0,5 2 0,35 7 0,-1 1 0,1 1 0,0-1 0,-1 1 0,1 0 0,-1 1 0,-9 0 0,15 0 0,0 1 0,-1-1 0,1 1 0,0-1 0,0 1 0,0 0 0,0 0 0,1 0 0,-1 0 0,0 0 0,0 0 0,0 1 0,1-1 0,-1 0 0,1 1 0,-1 0 0,1-1 0,0 1 0,-1 0 0,1 0 0,0-1 0,0 1 0,0 0 0,0 0 0,1 0 0,-1 0 0,1 0 0,-1 1 0,0 2 0,-1 18-1365,1-2-5461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14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0 788 24575,'14'-2'0,"-1"0"0,1-1 0,-1-1 0,0 0 0,0-1 0,23-13 0,-2 3 0,8-2 0,-20 9 0,40-21 0,-36 16 0,0 1 0,35-11 0,-31 13 0,44-23 0,-35 15 0,73-24 0,-28 12 0,71-20 0,-129 40 0,1 2 0,0 1 0,48-7 0,6-1 0,-16 1 0,74-20 0,-42 13 0,-32 8 0,87-11 0,-97 12 0,-23 6 0,1-1 0,31-13 0,-42 13 0,1 1 0,28-3 0,-2-1 0,104-15 0,25 0 0,-51-1 0,-101 21 0,52-3 0,-50 6 0,44-8 0,80-16 0,0 1 0,-124 20 0,0 2 0,40-1 0,-40 4 0,-1-2 0,49-9 0,-45 5 0,58-3 0,9-1 0,-61 5-455,-1 1 0,43 2 0,-57 2-6371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15.9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1 662 24575,'15'-2'0,"1"0"0,0-2 0,-1 0 0,27-10 0,33-10 0,-26 13 0,53-6 0,51-7 0,-129 19 0,45-15 0,-45 12 0,47-9 0,16 4 0,131-39 0,-175 41 0,54-7 0,-57 12 0,75-21 0,-63 12 0,105-17 0,-66 19 0,244-45 0,-100 26 0,-191 27 0,23-6 0,-48 6 0,1 2 0,26-2 0,-25 3 0,0-1 0,0-1 0,0 0 0,21-9 0,-23 7 0,2 0 0,-1 1 0,1 2 0,26-3 0,131-18 0,-80 11 0,-72 8 0,53-2 0,-32 4 0,58-10 0,-27 2 0,-4 1 0,-31 4 0,68-2 0,-87 6 25,-1 0 0,0-2 0,0 0 0,27-10 0,-27 7-397,1 1-1,0 1 1,40-2-1,-43 6-6453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16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1 814 24575,'16'1'0,"0"-2"0,0 0 0,0-1 0,0 0 0,0-1 0,0-1 0,-1 0 0,28-13 0,-9 5 0,1 1 0,0 1 0,43-6 0,-23 6 0,-30 4 0,18-3 0,58-19 0,-48 11 0,94-14 0,-90 20 0,-14 3 0,74-24 0,-59 14 0,88-16 0,-98 25 0,-31 5 0,6 0 0,0-1 0,-1-2 0,36-13 0,-38 12 0,1 1 0,0 1 0,27-4 0,-15 3 0,73-12 0,-58 11 0,1-2 0,62-22 0,-89 26 0,-1 1 0,1 0 0,34-2 0,10-2 0,163-15 0,-187 18 0,53 0 0,-54 4 0,61-10 0,-32-1 0,0 3 0,120-2 0,-162 10 0,1 0 0,30-7 0,-29 3 0,52-2 0,-60 7 0,-1-1 0,27-7 0,39-3 0,-72 10 0,0 0 0,0-1 0,0 0 0,0-1 0,22-10 0,30-7 0,-41 14 0,0-1 0,-1-1 0,1-1 0,-2-1 0,46-27 0,-59 33 0,-1 0 0,2 1 0,-1 0 0,0 1 0,1 0 0,0 1 0,22-1 0,19-5 0,-17 3 0,41-3 0,30-3 0,-31 2-1365,-54 7-5461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17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1 804 24575,'5'-1'0,"1"-1"0,-1 1 0,0-1 0,1 0 0,-1 0 0,0-1 0,6-4 0,16-6 0,48-14 0,4-2 0,149-35 0,-27 14 0,106-6 0,-130 11 0,-46 18 0,-103 21 0,48-14 0,21-5 0,77-15 0,-97 20 0,21-7 0,-49 12 0,61-10 0,18 0 0,-79 15 0,51-15 0,-60 13 0,1 2 0,59-7 0,102-12 0,-77 6 0,-90 14 0,0 3 0,0 0 0,40 0 0,-41 6 0,-3 1 0,0-1 0,-1-2 0,58-11 0,-53 7 0,1 1 0,0 2 0,-1 2 0,57 5 0,-40-2 0,58-4 0,-97 0 0,1-1 0,-1-1 0,1 0 0,23-10 0,26-8 0,-46 17-341,1-1 0,0-1-1,20-10 1,-23 9-6485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18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1 721 24575,'20'-1'0,"0"-2"0,0 0 0,-1-1 0,1-1 0,-1-1 0,22-9 0,-16 5 0,1 2 0,43-9 0,-26 9 0,72-25 0,-18 4 0,36 0 0,40-11 0,65-20 0,-145 39 0,85-25 0,-12 3 0,-95 27 0,81-34 0,-110 39 0,66-10 0,-4 1 0,-44 8 0,-28 6 0,59-20 0,-73 21 0,1 0 0,-1 1 0,1 2 0,35-2 0,41-7 0,-57 5 0,1 1 0,0 2 0,48 3 0,-46 1 0,1-2 0,69-10 0,-74 6 0,1 1 0,-1 2 0,43 3 0,57-2 0,-105-4 0,56-14 0,-60 11 0,0 2 0,50-6 0,-16 11 0,-33 1 0,-1-1 0,1-2 0,37-7 0,-40 5 0,1 1 0,48 0 0,-47 3 0,0-1 0,42-8 0,-43 6 0,1 1 0,-1 0 0,52 4 0,29-2 0,-87-3-1365,-5-2-5461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1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0 789 24575,'1'-3'0,"0"1"0,0-1 0,0 0 0,0 1 0,0 0 0,1-1 0,-1 1 0,1 0 0,0-1 0,-1 1 0,1 0 0,0 0 0,0 1 0,0-1 0,0 0 0,1 1 0,-1-1 0,3-1 0,46-22 0,54-5 0,27-9 0,-92 26 0,1 2 0,67-10 0,-34 7 0,-47 10 0,-2-2 0,1-1 0,43-18 0,-51 18 0,1 1 0,0 0 0,0 2 0,0 0 0,21-1 0,-21 4 0,0-2 0,0-1 0,0 0 0,0-1 0,23-10 0,-11 3 0,2 1 0,-1 1 0,1 2 0,46-6 0,60-15 0,-52 5 0,179-26 0,-234 45 0,48-14 0,-56 12 0,0 1 0,1 1 0,44-3 0,97-5 0,25 0 0,-150 12 0,58-10 0,-57 5 0,55-1 0,-92 7 0,43 1 0,0-3 0,80-12 0,59-12 0,-157 21 0,0 2 0,60 0 0,-62 3 0,1-1 0,0-1 0,40-8 0,-36 3 0,43-2 0,8-2 0,12 1 0,-64 8 0,54-11 0,-45 3 0,2 1 0,-1 2 0,74-3 0,-93 10 0,1-1 0,-1 0 0,-1-2 0,25-6 0,104-18 0,-45 13 0,-18 4 0,-52 5-455,1 1 0,42 3 0,-57 1-6371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21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260 1 24575,'-16'-1'0,"-1"2"0,1 0 0,0 0 0,0 2 0,0 0 0,-18 6 0,29-7 0,-1 1 0,0 0 0,0 0 0,1 0 0,0 1 0,-1-1 0,1 1 0,1 0 0,-1 1 0,0-1 0,1 1 0,0 0 0,0 0 0,1 1 0,-1-1 0,1 1 0,0-1 0,-3 12 0,4-13 0,-9 27 0,-10 43 0,19-66 0,1 0 0,-1 0 0,2 0 0,-1 1 0,1-1 0,0 0 0,1 0 0,0 0 0,0 0 0,1 0 0,3 10 0,-4-16 0,1 1 0,-1-1 0,1 1 0,0-1 0,0 0 0,0 0 0,1 0 0,-1 0 0,0 0 0,1 0 0,-1-1 0,1 1 0,0-1 0,-1 1 0,1-1 0,0 0 0,0 0 0,0-1 0,0 1 0,0 0 0,0-1 0,5 0 0,10 2 0,1-2 0,29-3 0,-21 1 0,26 1 0,-28 1 0,1-1 0,47-7 0,-63 5 0,-1 1 0,0-1 0,0 0 0,-1-1 0,1 0 0,-1-1 0,0 1 0,0-2 0,0 1 0,-1-1 0,11-10 0,-11 10 0,-1 0 0,0 0 0,0-1 0,-1 1 0,0-1 0,0-1 0,0 1 0,-1-1 0,0 1 0,-1-1 0,0 0 0,0-1 0,-1 1 0,1 0 0,-2-1 0,1 1 0,-1-1 0,-1-15 0,1 20 0,-1 0 0,0 0 0,0 0 0,0 0 0,0 0 0,0 0 0,-1 0 0,0 0 0,0 0 0,0 1 0,0-1 0,-1 0 0,1 0 0,-1 1 0,0-1 0,0 1 0,-1 0 0,1-1 0,0 1 0,-1 0 0,0 0 0,0 1 0,0-1 0,0 0 0,0 1 0,-1 0 0,1 0 0,-1 0 0,1 0 0,-1 1 0,0-1 0,1 1 0,-1 0 0,0 0 0,0 0 0,0 1 0,0-1 0,0 1 0,0 0 0,-7 1 0,-272 3 0,277-5-105,0 1 0,0 1 0,0-1 0,0 1 0,0 0 0,1 0 0,-1 1 0,0-1 0,1 1 0,-1 0 0,1 1 0,-7 4 0,0 3-6721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21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99 104 24575,'-1'5'0,"0"-1"0,-1 1 0,1-1 0,-1 1 0,0-1 0,0 0 0,-1 0 0,-4 6 0,-5 10 0,8-10 0,0 0 0,1 0 0,0 0 0,1 0 0,0 0 0,0 1 0,1-1 0,1 1 0,0-1 0,0 1 0,1-1 0,0 1 0,4 14 0,-4-22 0,1-1 0,0 1 0,0 0 0,0-1 0,0 0 0,0 1 0,0-1 0,1 0 0,-1 0 0,1 0 0,0 0 0,-1-1 0,1 1 0,0-1 0,0 1 0,0-1 0,0 0 0,0 0 0,0-1 0,0 1 0,1-1 0,-1 1 0,0-1 0,0 0 0,0 0 0,1 0 0,3-1 0,12-1 0,0-1 0,0-1 0,22-6 0,-33 7 0,27-6 0,12-4 0,66-26 0,-100 34 0,-1-1 0,0 0 0,0-1 0,0-1 0,-1 0 0,0 0 0,-1-1 0,0 0 0,0-1 0,8-11 0,-16 19 0,0 0 0,-1 0 0,1 0 0,-1 0 0,0 0 0,1 0 0,-1 0 0,0-1 0,0 1 0,-1 0 0,1 0 0,0-1 0,-1 1 0,1-1 0,-1 1 0,0 0 0,0-1 0,0 1 0,0-1 0,0 1 0,-1-1 0,1 1 0,-1 0 0,1-1 0,-1 1 0,0 0 0,0-1 0,0 1 0,0 0 0,0 0 0,-1 0 0,1 0 0,-1 0 0,-1-2 0,-6-4 0,0 1 0,-1 1 0,1 0 0,-1 0 0,0 0 0,-12-3 0,-2-3 0,11 7 0,0 1 0,0 0 0,-1 0 0,1 1 0,-1 1 0,-26-1 0,-35-6 0,41 4-46,-1 1-1,1 1 0,-55 4 1,37 0-1133,30-1-5647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22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403 131 24575,'0'-1'0,"-1"0"0,1 0 0,-1-1 0,1 1 0,-1 0 0,1 0 0,-1 0 0,0 0 0,1 0 0,-1 0 0,0 1 0,0-1 0,0 0 0,0 0 0,0 1 0,0-1 0,0 0 0,0 1 0,0-1 0,0 1 0,0-1 0,0 1 0,-1 0 0,1-1 0,0 1 0,0 0 0,-3 0 0,-37-5 0,36 5 0,0-1 0,-1 1 0,1 1 0,0-1 0,-1 1 0,1 0 0,0 0 0,0 0 0,0 1 0,-1 0 0,2 0 0,-1 0 0,0 1 0,0-1 0,1 1 0,-1 0 0,1 0 0,0 1 0,0-1 0,0 1 0,1 0 0,-1 0 0,1 1 0,0-1 0,0 1 0,0-1 0,1 1 0,-4 10 0,3-7 0,0 1 0,0-1 0,1 1 0,1 0 0,-1 0 0,1-1 0,1 1 0,0 0 0,0 0 0,1 0 0,0 0 0,0 0 0,1 0 0,0-1 0,1 1 0,5 12 0,-6-18 0,0 0 0,0 0 0,0-1 0,1 1 0,-1 0 0,1-1 0,0 0 0,-1 0 0,1 1 0,0-2 0,0 1 0,0 0 0,1-1 0,-1 1 0,0-1 0,1 0 0,-1 0 0,1 0 0,-1-1 0,1 1 0,3-1 0,14 2 0,-1-2 0,33-3 0,-21 1 0,-2 0 0,-1-2 0,0-1 0,0-1 0,0-1 0,-1-2 0,0 0 0,51-27 0,-73 32 0,1-1 0,-1 0 0,-1 0 0,1 0 0,-1-1 0,0 0 0,0 0 0,0 0 0,-1-1 0,0 1 0,-1-1 0,1 0 0,-1 0 0,-1 0 0,1-1 0,-1 1 0,0-1 0,-1 1 0,0-1 0,0 1 0,0-1 0,-1 0 0,-1 0 0,1 1 0,-1-1 0,0 0 0,-1 1 0,0-1 0,0 1 0,-4-8 0,3 10 0,0 0 0,-1 1 0,0-1 0,0 1 0,0 0 0,-1 0 0,1 0 0,-1 0 0,0 1 0,0 0 0,0 0 0,0 0 0,-1 1 0,1 0 0,-1 0 0,-7-2 0,-13-3 0,-1 1 0,-28-3 0,-26 3 0,-139 5 0,88 4 0,109-3-107,17-1 23,1 0 0,-1 1 0,0-1 0,0 2 1,1-1-1,-1 1 0,0-1 0,0 1 0,1 1 0,-1-1 0,1 1 1,0 0-1,-1 1 0,-4 2 0,-1 6-6742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23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24575,'-15'0'0,"1"0"0,0 1 0,0 0 0,0 2 0,-18 4 0,24-4 0,0 1 0,0-1 0,0 2 0,1-1 0,-1 1 0,1 0 0,0 1 0,1-1 0,-11 12 0,10-8 0,0 0 0,0 0 0,1 1 0,0-1 0,1 1 0,0 1 0,0-1 0,2 1 0,-1 0 0,-2 13 0,2-6 0,2 1 0,0 0 0,0 0 0,2-1 0,3 27 0,-3-41 0,1 0 0,0-1 0,0 1 0,0 0 0,0-1 0,1 1 0,-1-1 0,1 1 0,0-1 0,0 0 0,0 0 0,1 0 0,-1 0 0,1 0 0,0 0 0,-1-1 0,1 1 0,1-1 0,-1 0 0,0 0 0,0 0 0,1 0 0,-1 0 0,1-1 0,-1 0 0,1 0 0,0 0 0,-1 0 0,7 0 0,12 2 0,1-1 0,0-1 0,44-4 0,-27 1 0,-9 1 0,13 1 0,-1-2 0,57-9 0,-85 8 0,0-1 0,0-1 0,-1 0 0,1-1 0,-1 0 0,0-1 0,-1-1 0,0 0 0,0-1 0,14-12 0,-22 16 0,0-1 0,0 0 0,-1 1 0,0-2 0,0 1 0,0 0 0,-1-1 0,0 0 0,0 1 0,-1-1 0,1 0 0,-2-1 0,1 1 0,-1 0 0,0 0 0,0-1 0,-2-13 0,1 17 0,0 0 0,0-1 0,-1 1 0,1 0 0,-1-1 0,0 1 0,-1 0 0,1 0 0,-1 0 0,0 0 0,0 0 0,0 0 0,0 0 0,-1 1 0,0-1 0,1 1 0,-1-1 0,0 1 0,-1 0 0,1 1 0,0-1 0,-1 0 0,0 1 0,0 0 0,1 0 0,-1 0 0,0 0 0,-1 1 0,1-1 0,-7 0 0,-61-5 0,-18-3 0,49 3-14,-1 3 1,0 1-1,-70 5 0,30 0-1296,60-2-5516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1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24575,'0'-4'0,"5"-1"0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24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387 104 24575,'-9'0'0,"-147"5"0,134-2 0,-1 0 0,2 2 0,-1 0 0,-41 16 0,58-18 0,1 0 0,-1 0 0,1 0 0,-1 0 0,1 1 0,0 0 0,1 0 0,-1 0 0,0 0 0,1 1 0,0-1 0,0 1 0,1 0 0,-1-1 0,1 1 0,0 1 0,0-1 0,1 0 0,0 0 0,-1 1 0,1 9 0,-1 8 0,0-1 0,2 1 0,5 41 0,-4-60 0,-1 0 0,1 0 0,0-1 0,0 1 0,1 0 0,-1-1 0,1 1 0,0-1 0,0 0 0,0 1 0,0-1 0,1 0 0,-1 0 0,1-1 0,0 1 0,-1 0 0,1-1 0,0 0 0,1 1 0,-1-1 0,0-1 0,1 1 0,-1 0 0,1-1 0,-1 0 0,1 1 0,0-2 0,0 1 0,4 0 0,15 2 0,-1-1 0,0-1 0,1-1 0,22-3 0,-4 1 0,21 2 0,-40 2 0,1-2 0,-1 0 0,0-2 0,1 0 0,-1-1 0,0-2 0,0 0 0,35-14 0,25-13 0,-61 26 0,0-2 0,0 0 0,-1-1 0,0-1 0,34-24 0,-50 30 0,1 0 0,-1 0 0,0 0 0,0-1 0,-1 1 0,0-1 0,1 0 0,-2 0 0,1 0 0,0-1 0,-1 1 0,0 0 0,0-1 0,-1 0 0,0 1 0,0-1 0,0 0 0,0 0 0,-1 0 0,0 1 0,0-1 0,-1 0 0,0 0 0,0 0 0,0 1 0,-1-1 0,-2-7 0,2 7 0,-1 1 0,1-1 0,-1 0 0,0 1 0,0-1 0,-1 1 0,0 0 0,0 0 0,0 0 0,0 1 0,-1 0 0,0 0 0,0 0 0,0 0 0,0 1 0,-11-6 0,-7-1 0,-1 0 0,-49-12 0,6 2 0,55 17-273,-1-1 0,1 1 0,-1 1 0,-22-1 0,14 2-6553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25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235 179 24575,'-18'0'0,"4"-1"0,-1 1 0,1 1 0,0 0 0,-24 6 0,33-5 0,0 0 0,0 0 0,0 0 0,0 1 0,0-1 0,1 1 0,-1 1 0,1-1 0,0 1 0,0-1 0,0 1 0,0 0 0,1 0 0,0 1 0,0-1 0,-3 6 0,-2 3 0,1 1 0,1 1 0,0-1 0,0 1 0,-3 21 0,7-31 0,1 0 0,0 1 0,0-1 0,1 0 0,0 0 0,0 1 0,0-1 0,0 0 0,1 1 0,0-1 0,0 0 0,0 0 0,1 0 0,0 0 0,0 0 0,0 0 0,1 0 0,-1-1 0,6 8 0,-3-8 0,0 0 0,1-1 0,-1 1 0,1-1 0,0 0 0,-1-1 0,1 1 0,1-1 0,-1-1 0,12 3 0,68 7 0,-14-7 0,109-8 0,-136-2 0,-1-3 0,1-2 0,-2-2 0,0-2 0,0-1 0,39-22 0,-46 22 0,-23 11 0,0-1 0,0 0 0,0-1 0,-1-1 0,17-12 0,-19 11 0,0 0 0,0 0 0,-1 0 0,0-2 0,0 1 0,9-16 0,-16 21 0,0 1 0,0-1 0,0 1 0,-1-1 0,1 0 0,-1 0 0,0 0 0,-1 0 0,1 0 0,-1 0 0,0 0 0,0 0 0,-1 1 0,1-1 0,-1 0 0,0 0 0,0 0 0,-1 0 0,0 1 0,-4-10 0,3 9 0,0-1 0,-1 1 0,0 0 0,0 0 0,0 0 0,0 0 0,-1 1 0,0 0 0,0 0 0,0 0 0,-1 1 0,1-1 0,-1 1 0,0 0 0,-11-3 0,-8-2 0,0 1 0,-44-5 0,27 6 0,-121-19 0,134 21-189,1 0-1,-1 2 1,-37 2-1,52 0-417,-8 1-6219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25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431 103 24575,'-22'-1'0,"0"0"0,0 2 0,-1 1 0,1 0 0,0 2 0,0 0 0,1 2 0,0 0 0,-22 10 0,26-8 0,0 1 0,0 0 0,1 1 0,-21 17 0,30-21 0,2-1 0,-1 1 0,1 0 0,-1 0 0,2 1 0,-1 0 0,1-1 0,0 2 0,0-1 0,1 0 0,0 1 0,-4 15 0,-1 9 0,4-19 0,1 1 0,0-1 0,0 1 0,2 0 0,-1 15 0,2-26 0,1 1 0,-1-1 0,0 0 0,1 1 0,0-1 0,0 0 0,0 0 0,0 0 0,1 1 0,-1-1 0,1-1 0,0 1 0,0 0 0,0 0 0,0-1 0,0 1 0,0-1 0,1 1 0,-1-1 0,1 0 0,0 0 0,-1 0 0,1-1 0,0 1 0,0-1 0,4 2 0,12 4 0,1-1 0,-1-1 0,1 0 0,1-2 0,30 2 0,108-6 0,-62-2 0,-79 2 0,0 0 0,-1-1 0,1-1 0,-1-1 0,1-1 0,-1 0 0,31-14 0,-20 5 0,-1-2 0,0 0 0,38-32 0,-56 40 0,-1 0 0,0 0 0,-1-1 0,0-1 0,0 1 0,-1-1 0,0 0 0,-1-1 0,0 1 0,-1-1 0,6-18 0,-7 19 0,-1 0 0,0 0 0,0 0 0,-1 0 0,0 0 0,-1 0 0,0 0 0,-1 0 0,0 0 0,0 0 0,-1 0 0,0 0 0,-6-15 0,4 19 0,1 1 0,-1 0 0,0 0 0,0 1 0,0-1 0,-1 1 0,0-1 0,0 1 0,0 1 0,0-1 0,0 1 0,-1 0 0,0 0 0,1 1 0,-10-4 0,-1 1 0,1 1 0,-1 0 0,0 1 0,-30-2 0,-133-18-1365,157 22-5461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2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130 280 24575,'-5'0'0,"0"0"0,0 1 0,0 0 0,1 0 0,-1 0 0,0 1 0,0-1 0,1 1 0,-1 0 0,1 1 0,0-1 0,-1 1 0,1 0 0,1 0 0,-1 0 0,0 0 0,1 1 0,-1-1 0,1 1 0,0 0 0,0 0 0,1 0 0,-1 1 0,1-1 0,0 1 0,0-1 0,-2 8 0,-1 4 0,0 1 0,1 1 0,1-1 0,1 0 0,0 1 0,1 23 0,1-37 0,0-1 0,0 0 0,0 0 0,0 1 0,1-1 0,-1 0 0,1 0 0,0 1 0,0-1 0,0 0 0,0 0 0,1 0 0,-1 0 0,1 0 0,0-1 0,0 1 0,0 0 0,0-1 0,0 1 0,4 2 0,-1-2 0,0-1 0,0 0 0,0 0 0,1 0 0,-1 0 0,0-1 0,1 0 0,-1 0 0,1-1 0,-1 0 0,10 0 0,47 0 0,161-6 0,-206 4 0,0 0 0,0-1 0,0-1 0,-1-1 0,1-1 0,-1 0 0,0 0 0,24-16 0,30-10 0,-56 26 0,0 0 0,0 0 0,23-16 0,-33 19 0,0-1 0,1 1 0,-1-1 0,0 0 0,-1-1 0,1 1 0,-1-1 0,0 0 0,0 1 0,0-1 0,-1-1 0,1 1 0,-1 0 0,1-7 0,-1 6 0,-1 0 0,0-1 0,0 1 0,-1-1 0,1 1 0,-2-1 0,1 1 0,-1-1 0,0 1 0,0-1 0,0 1 0,-1 0 0,0-1 0,0 1 0,-1 0 0,0 0 0,0 1 0,0-1 0,-1 0 0,0 1 0,0 0 0,0 0 0,0 0 0,-1 1 0,0-1 0,-9-6 0,-11-6 0,-1 1 0,0 2 0,-1 0 0,-42-14 0,59 23 0,-43-19 0,36 15 0,0 1 0,0 1 0,-34-9 0,-128-19 0,75 13-1365,84 20-5461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27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175 180 24575,'-5'4'0,"0"0"0,0 0 0,0 0 0,0 0 0,1 1 0,0 0 0,0 0 0,-4 6 0,-2 1 0,-6 6 0,0 1 0,1 0 0,1 1 0,1 1 0,1 0 0,-18 43 0,29-62 0,1 0 0,-1 0 0,1 0 0,-1 0 0,1 0 0,0 0 0,-1 0 0,1 0 0,0 0 0,0 0 0,0 0 0,1 0 0,-1 0 0,0 0 0,1 0 0,0 0 0,-1 0 0,1 0 0,0-1 0,0 1 0,0 0 0,0 0 0,0-1 0,0 1 0,0-1 0,1 1 0,-1-1 0,1 1 0,-1-1 0,1 0 0,-1 0 0,1 1 0,0-1 0,0 0 0,-1-1 0,1 1 0,0 0 0,0 0 0,0-1 0,0 1 0,0-1 0,4 0 0,11 3 0,-1-2 0,1 0 0,0-1 0,21-2 0,-14 1 0,46-1 0,-28 3 0,1-3 0,0-1 0,-1-2 0,76-19 0,-66 10 0,79-11 0,-101 21 0,0-1 0,-1-1 0,0-1 0,0-2 0,0-1 0,-1-1 0,-1-2 0,0 0 0,29-21 0,-53 33 0,-1-1 0,1 0 0,-1 1 0,1-1 0,-1 0 0,0 0 0,0-1 0,0 1 0,0 0 0,0-1 0,0 1 0,-1-1 0,1 1 0,-1-1 0,0 0 0,0 0 0,0 1 0,0-1 0,0 0 0,-1 0 0,1 0 0,-1 0 0,0 0 0,0 0 0,0 0 0,0 0 0,0 0 0,-1 0 0,1 0 0,-1 0 0,0 0 0,0 0 0,0 0 0,0 1 0,0-1 0,-3-3 0,-1-1 0,-1 0 0,1 0 0,-1 0 0,-1 1 0,1 0 0,-1 0 0,0 1 0,0 0 0,-1 0 0,0 1 0,-9-4 0,-18-5 0,-1 1 0,-1 2 0,-50-7 0,-53-15 0,115 26 0,0 0 0,-45-2 0,-24-5 0,62 8-71,-1 1 1,0 2-1,-46 3 0,39-1-1011,18 1-5744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28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207 230 24575,'-8'1'0,"0"0"0,0 1 0,0-1 0,0 1 0,0 1 0,1-1 0,-1 2 0,1-1 0,0 1 0,0 0 0,0 0 0,0 1 0,1 0 0,0 0 0,0 0 0,0 1 0,0 0 0,1 0 0,-9 13 0,7-7 0,-1 0 0,1 0 0,1 1 0,0 0 0,1 0 0,0 0 0,1 0 0,1 1 0,0 0 0,-2 25 0,5-33 0,-1 0 0,1 1 0,1-1 0,-1 0 0,1 0 0,0 0 0,0 0 0,1 0 0,0 0 0,3 6 0,-4-9 0,1-1 0,0 1 0,1-1 0,-1 0 0,0 0 0,0 0 0,1 0 0,0 0 0,-1 0 0,1-1 0,0 1 0,0-1 0,-1 0 0,1 0 0,0 0 0,0 0 0,0 0 0,1-1 0,-1 1 0,0-1 0,6 0 0,196-1 0,-75-3 0,-98 2 0,1-1 0,-1-2 0,1-2 0,-1 0 0,-1-3 0,0 0 0,44-22 0,-62 26 0,0 0 0,0-2 0,-1 1 0,0-1 0,16-15 0,-24 19 0,0 0 0,0 0 0,0-1 0,-1 0 0,0 1 0,0-1 0,0-1 0,0 1 0,-1 0 0,0-1 0,0 1 0,-1-1 0,1 1 0,-1-1 0,0 0 0,0-6 0,0-6 0,-1-1 0,0 1 0,-7-36 0,6 47 0,-1-1 0,-1 1 0,1 0 0,-1 0 0,-1 0 0,1 1 0,-1-1 0,0 1 0,-1 0 0,1 0 0,-1 0 0,-8-7 0,-8-7 0,-1-1 0,-38-29 0,53 45 0,-1 0 0,0 1 0,1 0 0,-2 0 0,1 0 0,0 1 0,-1 0 0,1 1 0,-18-3 0,-55-7 0,51 7 0,1 0 0,-32 1 0,39 4 0,-2-1 0,0 1 0,0 2 0,-24 4 0,41-5 0,1 1 0,-1 0 0,1 0 0,0 0 0,0 1 0,0 0 0,0 0 0,0 0 0,0 1 0,1 0 0,0 0 0,0 0 0,0 1 0,0 0 0,-7 9 0,1 3-1365,0 0-5461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32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24575,'-2'107'0,"4"117"0,10-155 0,-7-50 0,-2 0 0,2 27 0,-6 19 0,-1-42 0,2 0 0,4 34 0,-5-56-32,1-1-1,0 0 1,0 1-1,0-1 1,0 0-1,0 1 1,0-1-1,1 1 1,-1-1-1,0 0 1,0 1-1,0-1 1,0 0-1,0 1 1,0-1-1,1 0 1,-1 1-1,0-1 1,0 0-1,0 0 1,1 1-1,-1-1 1,0 0-1,1 1 1,-1-1-1,0 0 1,0 0-1,1 0 1,-1 1-1,0-1 1,1 0-1,-1 0 1,0 0-1,1 0 1,-1 0-1,1 0 0,-1 0 1,0 0-1,1 0 1,-1 0-1,1 0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33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24575,'0'610'0,"5"-564"-1365,0-30-5461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34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24575,'0'508'-1365,"0"-486"-5461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35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24575,'0'459'0,"0"-454"12,0-1 0,0 1 0,0-1 0,1 1 0,0-1 0,0 1 0,0-1 0,0 1 0,3 4 0,-3-7-86,1 0-1,-1 0 1,1 0 0,-1-1 0,1 1-1,-1 0 1,1-1 0,0 1 0,0-1-1,0 1 1,0-1 0,0 0 0,0 0-1,1 0 1,-1 0 0,0 0 0,0-1-1,1 1 1,2 0 0,14 2-6752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7:11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24575,'2'0'0,"1"0"0,-1 1 0,0-1 0,-1 1 0,1 0 0,0 0 0,0 0 0,0 0 0,0 0 0,-1 0 0,1 0 0,0 0 0,-1 1 0,1-1 0,-1 1 0,1-1 0,-1 1 0,0 0 0,0-1 0,0 1 0,0 0 0,0 0 0,0 0 0,0 0 0,-1 0 0,2 4 0,9 54 0,-9 296 0,-5-175 0,5-91 0,-4 99 0,-2-169 120,4-20-158,0 1 0,0-1 0,0 1 0,0-1 0,0 0 0,-1 1-1,1-1 1,0 1 0,0-1 0,0 1 0,0-1 0,0 0 0,-1 1 0,1-1 0,0 1 0,0-1 0,0 0 0,-1 1 0,1-1-1,0 0 1,-1 1 0,1-1 0,0 0 0,-1 0 0,1 1 0,0-1 0,-1 0 0,1 0 0,-1 0 0,1 1 0,-1-1 0,1 0-1,0 0 1,-1 0 0,1 0 0,-1 0 0,1 0 0,-1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35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24575,'0'611'0,"4"-570"-1365,1-30-5461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36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24575,'-1'0'0,"1"0"0,-1 1 0,0-1 0,0 1 0,0-1 0,0 1 0,0-1 0,1 1 0,-1-1 0,0 1 0,0-1 0,1 1 0,-1 0 0,0 0 0,1-1 0,-1 1 0,1 0 0,-1 0 0,1 0 0,-1 0 0,1-1 0,0 1 0,-1 0 0,1 2 0,-9 31 0,5-17 0,-2 5 0,0 0 0,2 1 0,0 0 0,2 0 0,0 0 0,2 0 0,0 0 0,2 0 0,0 0 0,1-1 0,8 26 0,10 83-1365,-15-115-5461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36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24575,'0'510'0,"-1"-507"-52,1 0-1,-1 0 1,1 0-1,0 0 1,0 0-1,1 0 1,-1 0-1,1 0 1,-1 0-1,1 0 1,0-1-1,0 1 1,0 0-1,0 0 1,1-1-1,-1 1 1,1 0-1,0-1 1,-1 0-1,1 1 0,0-1 1,0 0-1,1 0 1,-1 0-1,3 2 1,11 2-6774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37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24575,'0'18'0,"-1"18"0,2 0 0,1 0 0,11 52 0,4 23 70,-12-76-549,0 0 1,14 43 0,-14-61-6348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38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24575,'-1'98'0,"3"109"0,23-79 0,1-2 0,-21-106-1365,0-4-5461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49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1 771 24575,'4'0'0,"0"-1"0,1 1 0,-1-1 0,0 0 0,1-1 0,-1 1 0,0-1 0,0 1 0,0-1 0,0 0 0,0-1 0,-1 1 0,5-4 0,44-44 0,-4 4 0,3 9 0,-7 3 0,55-30 0,-46 32 0,-32 19 0,1 0 0,0 1 0,42-15 0,-16 9 0,51-26 0,-57 24 0,74-25 0,-62 20 0,-47 21 0,1 0 0,-1 0 0,1 0 0,0 1 0,0 0 0,17-3 0,46-6 0,-41 6 0,0 2 0,40-2 0,-42 5 0,49-10 0,22-1 0,-83 10 0,0-1 0,0 0 0,-1 0 0,1-2 0,-1 0 0,23-12 0,42-12 0,35-13 0,-26 8 0,-31 23 50,-48 10-252,0-1 0,0 0 0,0 0-1,0-1 1,0 0 0,14-8 0,-10 3-6624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50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1 695 24575,'0'-4'0,"0"-1"0,0 1 0,1 0 0,0-1 0,0 1 0,0 0 0,0 0 0,1-1 0,-1 1 0,1 0 0,0 1 0,1-1 0,-1 0 0,1 0 0,-1 1 0,1 0 0,0-1 0,0 1 0,1 0 0,4-3 0,6-3 0,1 0 0,-1 1 0,2 1 0,17-6 0,31-15 0,-27 10 0,2 3 0,0 0 0,0 3 0,52-9 0,-68 15 0,8-1 0,-1-2 0,32-14 0,49-13 0,-74 26 0,39-17 0,-32 11 0,1 2 0,78-14 0,20-6 0,-107 22 0,-23 7 0,1 1 0,-1 0 0,1 1 0,24-3 0,139-20 0,-102 16 0,-31 3 0,66-1 0,-91 7 0,0-1 0,35-7 0,31-4 0,-69 11 0,-1 0 0,0-1 0,1 0 0,-1-2 0,21-8 0,31-9 0,58-4 0,-106 23-195,-1-1 0,1-1 0,-1 0 0,0-1 0,0-1 0,25-13 0,-31 11-6631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51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0 710 24575,'1'-5'0,"0"0"0,0 0 0,0 1 0,1-1 0,0 0 0,-1 1 0,2-1 0,-1 1 0,1 0 0,-1 0 0,1 0 0,0 0 0,0 0 0,1 0 0,-1 1 0,5-4 0,10-8 0,39-25 0,-35 27 0,42-18 0,8-4 0,-43 21 0,0 1 0,1 1 0,39-10 0,51-20 0,-82 27 0,1 2 0,71-15 0,-64 18 0,73-26 0,-81 23 0,47-10 0,-57 17 0,1-2 0,-2 0 0,1-2 0,28-15 0,-34 15 0,0 1 0,0 1 0,33-8 0,3 0 0,21-5 0,-57 17 0,0-2 0,-1 0 0,0-1 0,25-12 0,-10 3-273,0 1 0,2 2 0,-1 2 0,65-11 0,-84 19-6553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52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1 738 24575,'0'-2'0,"1"-1"0,-1 1 0,1 0 0,0 0 0,0-1 0,0 1 0,0 0 0,0 0 0,1 0 0,-1 0 0,1 0 0,-1 1 0,1-1 0,0 0 0,-1 1 0,1-1 0,0 1 0,0 0 0,0-1 0,0 1 0,4-1 0,51-22 0,-49 21 0,350-133 0,-104 34 0,-151 62 0,53-18 0,-140 52 0,0 0 0,27-16 0,-29 14 0,0 0 0,1 1 0,24-7 0,1 1 0,62-29 0,-60 23 0,49-14 0,82-26 0,-114 42 0,-38 10 0,0 1 0,1 0 0,0 2 0,36-3 0,-25 5 0,48-10 0,-18 1 0,41-11-1365,-84 20-5461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2T02:58:52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0 662 24575,'1'-4'0,"-1"-1"0,1 1 0,0 0 0,0 0 0,0 0 0,1 0 0,0 0 0,0 0 0,0 0 0,0 0 0,0 1 0,1-1 0,-1 1 0,1 0 0,0 0 0,0 0 0,0 0 0,1 0 0,-1 0 0,6-3 0,10-5 0,1 0 0,36-14 0,-31 15 0,244-88 0,-63 29 0,-37 16 0,-42 14 0,15-6 0,-106 33 0,1 1 0,56-8 0,-11 2 0,137-33 0,-81 24 0,-77 17 0,-48 8 0,0 0 0,-1-1 0,1-1 0,-1 0 0,0 0 0,20-9 0,-13 3 17,-1 1 0,1 1 0,0 1 0,1 1 0,0 0 0,25-2 0,122 2-1460,-165 5 1402,20 0-6785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896B7C-4659-5125-259A-375031131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480AE8-0F27-D3F8-A00F-C3A891C90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0B938B-0296-8130-A106-F31F489B6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1D12-C335-4F07-B116-A428560C0EAD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CB1693-B170-8DCD-D034-A8C3A062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F1B17C-DCF0-51A0-E940-5CCBFDA7C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B09E-9E23-4349-9120-18C76A5C2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69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3AB74B-F9E5-23A8-C4C0-FA921E1A8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DE8601-705D-9DAA-938C-897DCB862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8A7A59-0F53-F0EB-9EFA-285DF5E9D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1D12-C335-4F07-B116-A428560C0EAD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AFD187-A331-E322-1719-2EC891E4F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955325-3CE0-6A9F-82DD-6E348E0E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B09E-9E23-4349-9120-18C76A5C2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12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530FF37-82F1-E0E7-FCB0-EEE8887995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C21CB1-A61B-286B-E3A2-A9205A768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D0E02B-B287-44DC-047D-E0818DB67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1D12-C335-4F07-B116-A428560C0EAD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A93C83-B177-FFA9-4819-C163C86CA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8E1868-8C09-6DF4-A98C-51ACE7A8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B09E-9E23-4349-9120-18C76A5C2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844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校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4596" y="-152400"/>
            <a:ext cx="7162808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6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6C51D3-37C2-D3A9-D569-75D2E6F24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0D7350-8181-0089-3A1C-BE67D3072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012BF9-8934-08DD-3D85-CDF0FC918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1D12-C335-4F07-B116-A428560C0EAD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0207A8-E353-10D5-573D-6BC54BE13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88F34F-31FB-2D14-9290-F74793D4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B09E-9E23-4349-9120-18C76A5C2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095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0C7858-56B0-8A04-BF52-9E75A536D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982AE0-58A0-4D2B-1503-64E5469AE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F3542E-351B-952E-3F1C-6C686471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1D12-C335-4F07-B116-A428560C0EAD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859BB2-0945-01C6-2F63-571D3A872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328979-C828-02F0-5487-C94ECE05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B09E-9E23-4349-9120-18C76A5C2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87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220765-C9DA-3018-5660-99B0DA51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7FB7F7-446B-6C92-EDD5-16F7B516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8FF51B-0EA7-C1D6-B730-0B24CCE98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A406A6-E9DB-DECD-0D87-51A4097F9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1D12-C335-4F07-B116-A428560C0EAD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B49607-AF8C-E099-62F3-54B75C05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93F81D-44AF-7707-43D2-8FC1DC1A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B09E-9E23-4349-9120-18C76A5C2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615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49CF5A-E075-A4AB-40D8-551F69615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519F67-7C6A-567C-E0CD-CFF3A5375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19B338-BCA2-7AA5-B7C1-4128D45CF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E51BE15-360B-4ED1-D791-BFF02271F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3853A7-84E8-2A9C-68DF-4144C6B5CF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5968901-A121-4757-D1B0-B30573EC4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1D12-C335-4F07-B116-A428560C0EAD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37F6D9A-7E9E-B0C3-3202-EE1DE953E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591ACFE-AA43-8247-59EB-DF4E4F9D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B09E-9E23-4349-9120-18C76A5C2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306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08678-9C30-DD6E-301B-0EF99F8F5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F8CA6B-F8EB-818F-7FD4-408B0B49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1D12-C335-4F07-B116-A428560C0EAD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D05E88-7192-6D99-8405-D136E7351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993FD6-1634-AB4B-EBAA-12334C67B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B09E-9E23-4349-9120-18C76A5C2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18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1851032-BC6A-5A59-3BE9-D84BFBAC1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1D12-C335-4F07-B116-A428560C0EAD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A16E58-1C54-1429-6002-C31B727B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F4B2AB-6FA1-7246-81CE-88FEBF105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B09E-9E23-4349-9120-18C76A5C2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364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7D243-FA57-21F0-1FF2-821CEEBE7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CF1905-ED3C-AA66-78BE-C50FB4E0B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EC7D1B-1DC4-606D-2210-F97D4E8C5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8B0D48-6897-697B-2E31-F18695AFB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1D12-C335-4F07-B116-A428560C0EAD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52185C-AB96-38A9-BEEE-B7FED0BCD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900229-A433-4420-1EA9-DD14CBE5F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B09E-9E23-4349-9120-18C76A5C2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68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E7387-51E8-6F48-87EE-D7F8CA7DC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AC87517-AABA-D004-2E87-9CE6D77DD6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194E31-2998-6034-9FF5-3710E3DAA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E7B608-3B80-4AED-C484-ABB8F91E2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71D12-C335-4F07-B116-A428560C0EAD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3D605B-BD21-2B92-C667-6224C1462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DA6236-E726-3DD8-1DC1-3DCA1EEE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0B09E-9E23-4349-9120-18C76A5C2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462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288625B-44E9-AA1C-9EC0-D1D1349AA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F26985-1299-6844-31B7-77713AC62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7D5E6-4DCD-7FB2-831C-7097C29A0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71D12-C335-4F07-B116-A428560C0EAD}" type="datetimeFigureOut">
              <a:rPr lang="zh-CN" altLang="en-US" smtClean="0"/>
              <a:t>2022/7/22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48E2A7-D7E6-1877-2999-E15494134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D2D57D-2802-1BAA-5CBD-3DAE088AD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0B09E-9E23-4349-9120-18C76A5C26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80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2.png"/><Relationship Id="rId21" Type="http://schemas.openxmlformats.org/officeDocument/2006/relationships/image" Target="../media/image34.png"/><Relationship Id="rId324" Type="http://schemas.openxmlformats.org/officeDocument/2006/relationships/image" Target="../media/image184.png"/><Relationship Id="rId531" Type="http://schemas.openxmlformats.org/officeDocument/2006/relationships/customXml" Target="../ink/ink267.xml"/><Relationship Id="rId170" Type="http://schemas.openxmlformats.org/officeDocument/2006/relationships/customXml" Target="../ink/ink86.xml"/><Relationship Id="rId268" Type="http://schemas.openxmlformats.org/officeDocument/2006/relationships/image" Target="../media/image156.png"/><Relationship Id="rId475" Type="http://schemas.openxmlformats.org/officeDocument/2006/relationships/customXml" Target="../ink/ink239.xml"/><Relationship Id="rId32" Type="http://schemas.openxmlformats.org/officeDocument/2006/relationships/customXml" Target="../ink/ink16.xml"/><Relationship Id="rId128" Type="http://schemas.openxmlformats.org/officeDocument/2006/relationships/image" Target="../media/image87.png"/><Relationship Id="rId335" Type="http://schemas.openxmlformats.org/officeDocument/2006/relationships/customXml" Target="../ink/ink169.xml"/><Relationship Id="rId542" Type="http://schemas.openxmlformats.org/officeDocument/2006/relationships/image" Target="../media/image293.png"/><Relationship Id="rId181" Type="http://schemas.openxmlformats.org/officeDocument/2006/relationships/customXml" Target="../ink/ink92.xml"/><Relationship Id="rId402" Type="http://schemas.openxmlformats.org/officeDocument/2006/relationships/image" Target="../media/image223.png"/><Relationship Id="rId279" Type="http://schemas.openxmlformats.org/officeDocument/2006/relationships/customXml" Target="../ink/ink141.xml"/><Relationship Id="rId486" Type="http://schemas.openxmlformats.org/officeDocument/2006/relationships/image" Target="../media/image265.png"/><Relationship Id="rId43" Type="http://schemas.openxmlformats.org/officeDocument/2006/relationships/image" Target="../media/image45.png"/><Relationship Id="rId139" Type="http://schemas.openxmlformats.org/officeDocument/2006/relationships/image" Target="../media/image92.png"/><Relationship Id="rId346" Type="http://schemas.openxmlformats.org/officeDocument/2006/relationships/image" Target="../media/image195.png"/><Relationship Id="rId553" Type="http://schemas.openxmlformats.org/officeDocument/2006/relationships/customXml" Target="../ink/ink278.xml"/><Relationship Id="rId192" Type="http://schemas.openxmlformats.org/officeDocument/2006/relationships/image" Target="../media/image118.png"/><Relationship Id="rId206" Type="http://schemas.openxmlformats.org/officeDocument/2006/relationships/image" Target="../media/image125.png"/><Relationship Id="rId413" Type="http://schemas.openxmlformats.org/officeDocument/2006/relationships/customXml" Target="../ink/ink208.xml"/><Relationship Id="rId497" Type="http://schemas.openxmlformats.org/officeDocument/2006/relationships/customXml" Target="../ink/ink250.xml"/><Relationship Id="rId620" Type="http://schemas.openxmlformats.org/officeDocument/2006/relationships/image" Target="../media/image332.png"/><Relationship Id="rId357" Type="http://schemas.openxmlformats.org/officeDocument/2006/relationships/customXml" Target="../ink/ink180.xml"/><Relationship Id="rId54" Type="http://schemas.openxmlformats.org/officeDocument/2006/relationships/customXml" Target="../ink/ink27.xml"/><Relationship Id="rId217" Type="http://schemas.openxmlformats.org/officeDocument/2006/relationships/customXml" Target="../ink/ink110.xml"/><Relationship Id="rId564" Type="http://schemas.openxmlformats.org/officeDocument/2006/relationships/image" Target="../media/image304.png"/><Relationship Id="rId424" Type="http://schemas.openxmlformats.org/officeDocument/2006/relationships/image" Target="../media/image234.png"/><Relationship Id="rId270" Type="http://schemas.openxmlformats.org/officeDocument/2006/relationships/image" Target="../media/image157.png"/><Relationship Id="rId65" Type="http://schemas.openxmlformats.org/officeDocument/2006/relationships/image" Target="../media/image56.png"/><Relationship Id="rId130" Type="http://schemas.openxmlformats.org/officeDocument/2006/relationships/image" Target="../media/image88.png"/><Relationship Id="rId368" Type="http://schemas.openxmlformats.org/officeDocument/2006/relationships/image" Target="../media/image206.png"/><Relationship Id="rId575" Type="http://schemas.openxmlformats.org/officeDocument/2006/relationships/customXml" Target="../ink/ink289.xml"/><Relationship Id="rId228" Type="http://schemas.openxmlformats.org/officeDocument/2006/relationships/image" Target="../media/image136.png"/><Relationship Id="rId435" Type="http://schemas.openxmlformats.org/officeDocument/2006/relationships/customXml" Target="../ink/ink219.xml"/><Relationship Id="rId281" Type="http://schemas.openxmlformats.org/officeDocument/2006/relationships/customXml" Target="../ink/ink142.xml"/><Relationship Id="rId502" Type="http://schemas.openxmlformats.org/officeDocument/2006/relationships/image" Target="../media/image273.png"/><Relationship Id="rId76" Type="http://schemas.openxmlformats.org/officeDocument/2006/relationships/customXml" Target="../ink/ink38.xml"/><Relationship Id="rId141" Type="http://schemas.openxmlformats.org/officeDocument/2006/relationships/image" Target="../media/image93.png"/><Relationship Id="rId379" Type="http://schemas.openxmlformats.org/officeDocument/2006/relationships/customXml" Target="../ink/ink191.xml"/><Relationship Id="rId586" Type="http://schemas.openxmlformats.org/officeDocument/2006/relationships/image" Target="../media/image315.png"/><Relationship Id="rId7" Type="http://schemas.openxmlformats.org/officeDocument/2006/relationships/image" Target="../media/image27.png"/><Relationship Id="rId239" Type="http://schemas.openxmlformats.org/officeDocument/2006/relationships/customXml" Target="../ink/ink121.xml"/><Relationship Id="rId446" Type="http://schemas.openxmlformats.org/officeDocument/2006/relationships/image" Target="../media/image245.png"/><Relationship Id="rId292" Type="http://schemas.openxmlformats.org/officeDocument/2006/relationships/image" Target="../media/image168.png"/><Relationship Id="rId306" Type="http://schemas.openxmlformats.org/officeDocument/2006/relationships/image" Target="../media/image175.png"/><Relationship Id="rId87" Type="http://schemas.openxmlformats.org/officeDocument/2006/relationships/image" Target="../media/image67.png"/><Relationship Id="rId513" Type="http://schemas.openxmlformats.org/officeDocument/2006/relationships/customXml" Target="../ink/ink258.xml"/><Relationship Id="rId597" Type="http://schemas.openxmlformats.org/officeDocument/2006/relationships/customXml" Target="../ink/ink300.xml"/><Relationship Id="rId152" Type="http://schemas.openxmlformats.org/officeDocument/2006/relationships/customXml" Target="../ink/ink77.xml"/><Relationship Id="rId457" Type="http://schemas.openxmlformats.org/officeDocument/2006/relationships/customXml" Target="../ink/ink230.xml"/><Relationship Id="rId14" Type="http://schemas.openxmlformats.org/officeDocument/2006/relationships/customXml" Target="../ink/ink7.xml"/><Relationship Id="rId317" Type="http://schemas.openxmlformats.org/officeDocument/2006/relationships/customXml" Target="../ink/ink160.xml"/><Relationship Id="rId524" Type="http://schemas.openxmlformats.org/officeDocument/2006/relationships/image" Target="../media/image284.png"/><Relationship Id="rId98" Type="http://schemas.openxmlformats.org/officeDocument/2006/relationships/customXml" Target="../ink/ink49.xml"/><Relationship Id="rId163" Type="http://schemas.openxmlformats.org/officeDocument/2006/relationships/image" Target="../media/image104.png"/><Relationship Id="rId370" Type="http://schemas.openxmlformats.org/officeDocument/2006/relationships/image" Target="../media/image207.png"/><Relationship Id="rId230" Type="http://schemas.openxmlformats.org/officeDocument/2006/relationships/image" Target="../media/image137.png"/><Relationship Id="rId468" Type="http://schemas.openxmlformats.org/officeDocument/2006/relationships/image" Target="../media/image256.png"/><Relationship Id="rId25" Type="http://schemas.openxmlformats.org/officeDocument/2006/relationships/image" Target="../media/image36.png"/><Relationship Id="rId328" Type="http://schemas.openxmlformats.org/officeDocument/2006/relationships/image" Target="../media/image186.png"/><Relationship Id="rId535" Type="http://schemas.openxmlformats.org/officeDocument/2006/relationships/customXml" Target="../ink/ink269.xml"/><Relationship Id="rId132" Type="http://schemas.openxmlformats.org/officeDocument/2006/relationships/customXml" Target="../ink/ink67.xml"/><Relationship Id="rId174" Type="http://schemas.openxmlformats.org/officeDocument/2006/relationships/customXml" Target="../ink/ink88.xml"/><Relationship Id="rId381" Type="http://schemas.openxmlformats.org/officeDocument/2006/relationships/customXml" Target="../ink/ink192.xml"/><Relationship Id="rId602" Type="http://schemas.openxmlformats.org/officeDocument/2006/relationships/image" Target="../media/image323.png"/><Relationship Id="rId241" Type="http://schemas.openxmlformats.org/officeDocument/2006/relationships/customXml" Target="../ink/ink122.xml"/><Relationship Id="rId437" Type="http://schemas.openxmlformats.org/officeDocument/2006/relationships/customXml" Target="../ink/ink220.xml"/><Relationship Id="rId479" Type="http://schemas.openxmlformats.org/officeDocument/2006/relationships/customXml" Target="../ink/ink241.xml"/><Relationship Id="rId36" Type="http://schemas.openxmlformats.org/officeDocument/2006/relationships/customXml" Target="../ink/ink18.xml"/><Relationship Id="rId283" Type="http://schemas.openxmlformats.org/officeDocument/2006/relationships/customXml" Target="../ink/ink143.xml"/><Relationship Id="rId339" Type="http://schemas.openxmlformats.org/officeDocument/2006/relationships/customXml" Target="../ink/ink171.xml"/><Relationship Id="rId490" Type="http://schemas.openxmlformats.org/officeDocument/2006/relationships/image" Target="../media/image267.png"/><Relationship Id="rId504" Type="http://schemas.openxmlformats.org/officeDocument/2006/relationships/image" Target="../media/image274.png"/><Relationship Id="rId546" Type="http://schemas.openxmlformats.org/officeDocument/2006/relationships/image" Target="../media/image295.png"/><Relationship Id="rId78" Type="http://schemas.openxmlformats.org/officeDocument/2006/relationships/customXml" Target="../ink/ink39.xml"/><Relationship Id="rId101" Type="http://schemas.openxmlformats.org/officeDocument/2006/relationships/image" Target="../media/image74.png"/><Relationship Id="rId143" Type="http://schemas.openxmlformats.org/officeDocument/2006/relationships/image" Target="../media/image94.png"/><Relationship Id="rId185" Type="http://schemas.openxmlformats.org/officeDocument/2006/relationships/customXml" Target="../ink/ink94.xml"/><Relationship Id="rId350" Type="http://schemas.openxmlformats.org/officeDocument/2006/relationships/image" Target="../media/image197.png"/><Relationship Id="rId406" Type="http://schemas.openxmlformats.org/officeDocument/2006/relationships/image" Target="../media/image225.png"/><Relationship Id="rId588" Type="http://schemas.openxmlformats.org/officeDocument/2006/relationships/image" Target="../media/image316.png"/><Relationship Id="rId9" Type="http://schemas.openxmlformats.org/officeDocument/2006/relationships/image" Target="../media/image28.png"/><Relationship Id="rId210" Type="http://schemas.openxmlformats.org/officeDocument/2006/relationships/image" Target="../media/image127.png"/><Relationship Id="rId392" Type="http://schemas.openxmlformats.org/officeDocument/2006/relationships/image" Target="../media/image218.png"/><Relationship Id="rId448" Type="http://schemas.openxmlformats.org/officeDocument/2006/relationships/image" Target="../media/image246.png"/><Relationship Id="rId613" Type="http://schemas.openxmlformats.org/officeDocument/2006/relationships/customXml" Target="../ink/ink308.xml"/><Relationship Id="rId252" Type="http://schemas.openxmlformats.org/officeDocument/2006/relationships/image" Target="../media/image148.png"/><Relationship Id="rId294" Type="http://schemas.openxmlformats.org/officeDocument/2006/relationships/image" Target="../media/image169.png"/><Relationship Id="rId308" Type="http://schemas.openxmlformats.org/officeDocument/2006/relationships/image" Target="../media/image176.png"/><Relationship Id="rId515" Type="http://schemas.openxmlformats.org/officeDocument/2006/relationships/customXml" Target="../ink/ink259.xml"/><Relationship Id="rId47" Type="http://schemas.openxmlformats.org/officeDocument/2006/relationships/image" Target="../media/image47.png"/><Relationship Id="rId89" Type="http://schemas.openxmlformats.org/officeDocument/2006/relationships/image" Target="../media/image68.png"/><Relationship Id="rId112" Type="http://schemas.openxmlformats.org/officeDocument/2006/relationships/customXml" Target="../ink/ink56.xml"/><Relationship Id="rId154" Type="http://schemas.openxmlformats.org/officeDocument/2006/relationships/customXml" Target="../ink/ink78.xml"/><Relationship Id="rId361" Type="http://schemas.openxmlformats.org/officeDocument/2006/relationships/customXml" Target="../ink/ink182.xml"/><Relationship Id="rId557" Type="http://schemas.openxmlformats.org/officeDocument/2006/relationships/customXml" Target="../ink/ink280.xml"/><Relationship Id="rId599" Type="http://schemas.openxmlformats.org/officeDocument/2006/relationships/customXml" Target="../ink/ink301.xml"/><Relationship Id="rId196" Type="http://schemas.openxmlformats.org/officeDocument/2006/relationships/image" Target="../media/image120.png"/><Relationship Id="rId417" Type="http://schemas.openxmlformats.org/officeDocument/2006/relationships/customXml" Target="../ink/ink210.xml"/><Relationship Id="rId459" Type="http://schemas.openxmlformats.org/officeDocument/2006/relationships/customXml" Target="../ink/ink231.xml"/><Relationship Id="rId16" Type="http://schemas.openxmlformats.org/officeDocument/2006/relationships/customXml" Target="../ink/ink8.xml"/><Relationship Id="rId221" Type="http://schemas.openxmlformats.org/officeDocument/2006/relationships/customXml" Target="../ink/ink112.xml"/><Relationship Id="rId263" Type="http://schemas.openxmlformats.org/officeDocument/2006/relationships/customXml" Target="../ink/ink133.xml"/><Relationship Id="rId319" Type="http://schemas.openxmlformats.org/officeDocument/2006/relationships/customXml" Target="../ink/ink161.xml"/><Relationship Id="rId470" Type="http://schemas.openxmlformats.org/officeDocument/2006/relationships/image" Target="../media/image257.png"/><Relationship Id="rId526" Type="http://schemas.openxmlformats.org/officeDocument/2006/relationships/image" Target="../media/image285.png"/><Relationship Id="rId58" Type="http://schemas.openxmlformats.org/officeDocument/2006/relationships/customXml" Target="../ink/ink29.xml"/><Relationship Id="rId123" Type="http://schemas.openxmlformats.org/officeDocument/2006/relationships/image" Target="../media/image85.png"/><Relationship Id="rId330" Type="http://schemas.openxmlformats.org/officeDocument/2006/relationships/image" Target="../media/image187.png"/><Relationship Id="rId568" Type="http://schemas.openxmlformats.org/officeDocument/2006/relationships/image" Target="../media/image306.png"/><Relationship Id="rId165" Type="http://schemas.openxmlformats.org/officeDocument/2006/relationships/image" Target="../media/image105.png"/><Relationship Id="rId372" Type="http://schemas.openxmlformats.org/officeDocument/2006/relationships/image" Target="../media/image208.png"/><Relationship Id="rId428" Type="http://schemas.openxmlformats.org/officeDocument/2006/relationships/image" Target="../media/image236.png"/><Relationship Id="rId232" Type="http://schemas.openxmlformats.org/officeDocument/2006/relationships/image" Target="../media/image138.png"/><Relationship Id="rId274" Type="http://schemas.openxmlformats.org/officeDocument/2006/relationships/image" Target="../media/image159.png"/><Relationship Id="rId481" Type="http://schemas.openxmlformats.org/officeDocument/2006/relationships/customXml" Target="../ink/ink242.xml"/><Relationship Id="rId27" Type="http://schemas.openxmlformats.org/officeDocument/2006/relationships/image" Target="../media/image37.png"/><Relationship Id="rId69" Type="http://schemas.openxmlformats.org/officeDocument/2006/relationships/image" Target="../media/image58.png"/><Relationship Id="rId134" Type="http://schemas.openxmlformats.org/officeDocument/2006/relationships/customXml" Target="../ink/ink68.xml"/><Relationship Id="rId537" Type="http://schemas.openxmlformats.org/officeDocument/2006/relationships/customXml" Target="../ink/ink270.xml"/><Relationship Id="rId579" Type="http://schemas.openxmlformats.org/officeDocument/2006/relationships/customXml" Target="../ink/ink291.xml"/><Relationship Id="rId80" Type="http://schemas.openxmlformats.org/officeDocument/2006/relationships/customXml" Target="../ink/ink40.xml"/><Relationship Id="rId176" Type="http://schemas.openxmlformats.org/officeDocument/2006/relationships/customXml" Target="../ink/ink89.xml"/><Relationship Id="rId341" Type="http://schemas.openxmlformats.org/officeDocument/2006/relationships/customXml" Target="../ink/ink172.xml"/><Relationship Id="rId383" Type="http://schemas.openxmlformats.org/officeDocument/2006/relationships/customXml" Target="../ink/ink193.xml"/><Relationship Id="rId439" Type="http://schemas.openxmlformats.org/officeDocument/2006/relationships/customXml" Target="../ink/ink221.xml"/><Relationship Id="rId590" Type="http://schemas.openxmlformats.org/officeDocument/2006/relationships/image" Target="../media/image317.png"/><Relationship Id="rId604" Type="http://schemas.openxmlformats.org/officeDocument/2006/relationships/image" Target="../media/image324.png"/><Relationship Id="rId201" Type="http://schemas.openxmlformats.org/officeDocument/2006/relationships/customXml" Target="../ink/ink102.xml"/><Relationship Id="rId243" Type="http://schemas.openxmlformats.org/officeDocument/2006/relationships/customXml" Target="../ink/ink123.xml"/><Relationship Id="rId285" Type="http://schemas.openxmlformats.org/officeDocument/2006/relationships/customXml" Target="../ink/ink144.xml"/><Relationship Id="rId450" Type="http://schemas.openxmlformats.org/officeDocument/2006/relationships/image" Target="../media/image247.png"/><Relationship Id="rId506" Type="http://schemas.openxmlformats.org/officeDocument/2006/relationships/image" Target="../media/image275.png"/><Relationship Id="rId38" Type="http://schemas.openxmlformats.org/officeDocument/2006/relationships/customXml" Target="../ink/ink19.xml"/><Relationship Id="rId103" Type="http://schemas.openxmlformats.org/officeDocument/2006/relationships/image" Target="../media/image75.png"/><Relationship Id="rId310" Type="http://schemas.openxmlformats.org/officeDocument/2006/relationships/image" Target="../media/image177.png"/><Relationship Id="rId492" Type="http://schemas.openxmlformats.org/officeDocument/2006/relationships/image" Target="../media/image268.png"/><Relationship Id="rId548" Type="http://schemas.openxmlformats.org/officeDocument/2006/relationships/image" Target="../media/image296.png"/><Relationship Id="rId91" Type="http://schemas.openxmlformats.org/officeDocument/2006/relationships/image" Target="../media/image69.png"/><Relationship Id="rId145" Type="http://schemas.openxmlformats.org/officeDocument/2006/relationships/image" Target="../media/image95.png"/><Relationship Id="rId187" Type="http://schemas.openxmlformats.org/officeDocument/2006/relationships/customXml" Target="../ink/ink95.xml"/><Relationship Id="rId352" Type="http://schemas.openxmlformats.org/officeDocument/2006/relationships/image" Target="../media/image198.png"/><Relationship Id="rId394" Type="http://schemas.openxmlformats.org/officeDocument/2006/relationships/image" Target="../media/image219.png"/><Relationship Id="rId408" Type="http://schemas.openxmlformats.org/officeDocument/2006/relationships/image" Target="../media/image226.png"/><Relationship Id="rId615" Type="http://schemas.openxmlformats.org/officeDocument/2006/relationships/customXml" Target="../ink/ink309.xml"/><Relationship Id="rId212" Type="http://schemas.openxmlformats.org/officeDocument/2006/relationships/image" Target="../media/image128.png"/><Relationship Id="rId254" Type="http://schemas.openxmlformats.org/officeDocument/2006/relationships/image" Target="../media/image149.png"/><Relationship Id="rId49" Type="http://schemas.openxmlformats.org/officeDocument/2006/relationships/image" Target="../media/image48.png"/><Relationship Id="rId114" Type="http://schemas.openxmlformats.org/officeDocument/2006/relationships/customXml" Target="../ink/ink57.xml"/><Relationship Id="rId296" Type="http://schemas.openxmlformats.org/officeDocument/2006/relationships/image" Target="../media/image170.png"/><Relationship Id="rId461" Type="http://schemas.openxmlformats.org/officeDocument/2006/relationships/customXml" Target="../ink/ink232.xml"/><Relationship Id="rId517" Type="http://schemas.openxmlformats.org/officeDocument/2006/relationships/customXml" Target="../ink/ink260.xml"/><Relationship Id="rId559" Type="http://schemas.openxmlformats.org/officeDocument/2006/relationships/customXml" Target="../ink/ink281.xml"/><Relationship Id="rId60" Type="http://schemas.openxmlformats.org/officeDocument/2006/relationships/customXml" Target="../ink/ink30.xml"/><Relationship Id="rId156" Type="http://schemas.openxmlformats.org/officeDocument/2006/relationships/customXml" Target="../ink/ink79.xml"/><Relationship Id="rId198" Type="http://schemas.openxmlformats.org/officeDocument/2006/relationships/image" Target="../media/image121.png"/><Relationship Id="rId321" Type="http://schemas.openxmlformats.org/officeDocument/2006/relationships/customXml" Target="../ink/ink162.xml"/><Relationship Id="rId363" Type="http://schemas.openxmlformats.org/officeDocument/2006/relationships/customXml" Target="../ink/ink183.xml"/><Relationship Id="rId419" Type="http://schemas.openxmlformats.org/officeDocument/2006/relationships/customXml" Target="../ink/ink211.xml"/><Relationship Id="rId570" Type="http://schemas.openxmlformats.org/officeDocument/2006/relationships/image" Target="../media/image307.png"/><Relationship Id="rId223" Type="http://schemas.openxmlformats.org/officeDocument/2006/relationships/customXml" Target="../ink/ink113.xml"/><Relationship Id="rId430" Type="http://schemas.openxmlformats.org/officeDocument/2006/relationships/image" Target="../media/image237.png"/><Relationship Id="rId18" Type="http://schemas.openxmlformats.org/officeDocument/2006/relationships/customXml" Target="../ink/ink9.xml"/><Relationship Id="rId265" Type="http://schemas.openxmlformats.org/officeDocument/2006/relationships/customXml" Target="../ink/ink134.xml"/><Relationship Id="rId472" Type="http://schemas.openxmlformats.org/officeDocument/2006/relationships/image" Target="../media/image258.png"/><Relationship Id="rId528" Type="http://schemas.openxmlformats.org/officeDocument/2006/relationships/image" Target="../media/image286.png"/><Relationship Id="rId125" Type="http://schemas.openxmlformats.org/officeDocument/2006/relationships/image" Target="../media/image86.png"/><Relationship Id="rId167" Type="http://schemas.openxmlformats.org/officeDocument/2006/relationships/image" Target="../media/image106.png"/><Relationship Id="rId332" Type="http://schemas.openxmlformats.org/officeDocument/2006/relationships/image" Target="../media/image188.png"/><Relationship Id="rId374" Type="http://schemas.openxmlformats.org/officeDocument/2006/relationships/image" Target="../media/image209.png"/><Relationship Id="rId581" Type="http://schemas.openxmlformats.org/officeDocument/2006/relationships/customXml" Target="../ink/ink292.xml"/><Relationship Id="rId71" Type="http://schemas.openxmlformats.org/officeDocument/2006/relationships/image" Target="../media/image59.png"/><Relationship Id="rId234" Type="http://schemas.openxmlformats.org/officeDocument/2006/relationships/image" Target="../media/image139.png"/><Relationship Id="rId2" Type="http://schemas.openxmlformats.org/officeDocument/2006/relationships/customXml" Target="../ink/ink1.xml"/><Relationship Id="rId29" Type="http://schemas.openxmlformats.org/officeDocument/2006/relationships/image" Target="../media/image38.png"/><Relationship Id="rId276" Type="http://schemas.openxmlformats.org/officeDocument/2006/relationships/image" Target="../media/image160.png"/><Relationship Id="rId441" Type="http://schemas.openxmlformats.org/officeDocument/2006/relationships/customXml" Target="../ink/ink222.xml"/><Relationship Id="rId483" Type="http://schemas.openxmlformats.org/officeDocument/2006/relationships/customXml" Target="../ink/ink243.xml"/><Relationship Id="rId539" Type="http://schemas.openxmlformats.org/officeDocument/2006/relationships/customXml" Target="../ink/ink271.xml"/><Relationship Id="rId40" Type="http://schemas.openxmlformats.org/officeDocument/2006/relationships/customXml" Target="../ink/ink20.xml"/><Relationship Id="rId136" Type="http://schemas.openxmlformats.org/officeDocument/2006/relationships/customXml" Target="../ink/ink69.xml"/><Relationship Id="rId178" Type="http://schemas.openxmlformats.org/officeDocument/2006/relationships/customXml" Target="../ink/ink90.xml"/><Relationship Id="rId301" Type="http://schemas.openxmlformats.org/officeDocument/2006/relationships/customXml" Target="../ink/ink152.xml"/><Relationship Id="rId343" Type="http://schemas.openxmlformats.org/officeDocument/2006/relationships/customXml" Target="../ink/ink173.xml"/><Relationship Id="rId550" Type="http://schemas.openxmlformats.org/officeDocument/2006/relationships/image" Target="../media/image297.png"/><Relationship Id="rId82" Type="http://schemas.openxmlformats.org/officeDocument/2006/relationships/customXml" Target="../ink/ink41.xml"/><Relationship Id="rId203" Type="http://schemas.openxmlformats.org/officeDocument/2006/relationships/customXml" Target="../ink/ink103.xml"/><Relationship Id="rId385" Type="http://schemas.openxmlformats.org/officeDocument/2006/relationships/customXml" Target="../ink/ink194.xml"/><Relationship Id="rId592" Type="http://schemas.openxmlformats.org/officeDocument/2006/relationships/image" Target="../media/image318.png"/><Relationship Id="rId606" Type="http://schemas.openxmlformats.org/officeDocument/2006/relationships/image" Target="../media/image325.png"/><Relationship Id="rId245" Type="http://schemas.openxmlformats.org/officeDocument/2006/relationships/customXml" Target="../ink/ink124.xml"/><Relationship Id="rId287" Type="http://schemas.openxmlformats.org/officeDocument/2006/relationships/customXml" Target="../ink/ink145.xml"/><Relationship Id="rId410" Type="http://schemas.openxmlformats.org/officeDocument/2006/relationships/image" Target="../media/image227.png"/><Relationship Id="rId452" Type="http://schemas.openxmlformats.org/officeDocument/2006/relationships/image" Target="../media/image248.png"/><Relationship Id="rId494" Type="http://schemas.openxmlformats.org/officeDocument/2006/relationships/image" Target="../media/image269.png"/><Relationship Id="rId508" Type="http://schemas.openxmlformats.org/officeDocument/2006/relationships/image" Target="../media/image276.png"/><Relationship Id="rId105" Type="http://schemas.openxmlformats.org/officeDocument/2006/relationships/image" Target="../media/image76.png"/><Relationship Id="rId147" Type="http://schemas.openxmlformats.org/officeDocument/2006/relationships/image" Target="../media/image96.png"/><Relationship Id="rId312" Type="http://schemas.openxmlformats.org/officeDocument/2006/relationships/image" Target="../media/image178.png"/><Relationship Id="rId354" Type="http://schemas.openxmlformats.org/officeDocument/2006/relationships/image" Target="../media/image199.png"/><Relationship Id="rId51" Type="http://schemas.openxmlformats.org/officeDocument/2006/relationships/image" Target="../media/image49.png"/><Relationship Id="rId93" Type="http://schemas.openxmlformats.org/officeDocument/2006/relationships/image" Target="../media/image70.png"/><Relationship Id="rId189" Type="http://schemas.openxmlformats.org/officeDocument/2006/relationships/customXml" Target="../ink/ink96.xml"/><Relationship Id="rId396" Type="http://schemas.openxmlformats.org/officeDocument/2006/relationships/image" Target="../media/image220.png"/><Relationship Id="rId561" Type="http://schemas.openxmlformats.org/officeDocument/2006/relationships/customXml" Target="../ink/ink282.xml"/><Relationship Id="rId617" Type="http://schemas.openxmlformats.org/officeDocument/2006/relationships/customXml" Target="../ink/ink310.xml"/><Relationship Id="rId214" Type="http://schemas.openxmlformats.org/officeDocument/2006/relationships/image" Target="../media/image129.png"/><Relationship Id="rId256" Type="http://schemas.openxmlformats.org/officeDocument/2006/relationships/image" Target="../media/image150.png"/><Relationship Id="rId298" Type="http://schemas.openxmlformats.org/officeDocument/2006/relationships/image" Target="../media/image171.png"/><Relationship Id="rId421" Type="http://schemas.openxmlformats.org/officeDocument/2006/relationships/customXml" Target="../ink/ink212.xml"/><Relationship Id="rId463" Type="http://schemas.openxmlformats.org/officeDocument/2006/relationships/customXml" Target="../ink/ink233.xml"/><Relationship Id="rId519" Type="http://schemas.openxmlformats.org/officeDocument/2006/relationships/customXml" Target="../ink/ink261.xml"/><Relationship Id="rId116" Type="http://schemas.openxmlformats.org/officeDocument/2006/relationships/customXml" Target="../ink/ink58.xml"/><Relationship Id="rId158" Type="http://schemas.openxmlformats.org/officeDocument/2006/relationships/customXml" Target="../ink/ink80.xml"/><Relationship Id="rId323" Type="http://schemas.openxmlformats.org/officeDocument/2006/relationships/customXml" Target="../ink/ink163.xml"/><Relationship Id="rId530" Type="http://schemas.openxmlformats.org/officeDocument/2006/relationships/image" Target="../media/image287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customXml" Target="../ink/ink184.xml"/><Relationship Id="rId572" Type="http://schemas.openxmlformats.org/officeDocument/2006/relationships/image" Target="../media/image308.png"/><Relationship Id="rId225" Type="http://schemas.openxmlformats.org/officeDocument/2006/relationships/customXml" Target="../ink/ink114.xml"/><Relationship Id="rId267" Type="http://schemas.openxmlformats.org/officeDocument/2006/relationships/customXml" Target="../ink/ink135.xml"/><Relationship Id="rId432" Type="http://schemas.openxmlformats.org/officeDocument/2006/relationships/image" Target="../media/image238.png"/><Relationship Id="rId474" Type="http://schemas.openxmlformats.org/officeDocument/2006/relationships/image" Target="../media/image259.png"/><Relationship Id="rId127" Type="http://schemas.openxmlformats.org/officeDocument/2006/relationships/customXml" Target="../ink/ink64.xml"/><Relationship Id="rId31" Type="http://schemas.openxmlformats.org/officeDocument/2006/relationships/image" Target="../media/image39.png"/><Relationship Id="rId73" Type="http://schemas.openxmlformats.org/officeDocument/2006/relationships/image" Target="../media/image60.png"/><Relationship Id="rId169" Type="http://schemas.openxmlformats.org/officeDocument/2006/relationships/image" Target="../media/image107.png"/><Relationship Id="rId334" Type="http://schemas.openxmlformats.org/officeDocument/2006/relationships/image" Target="../media/image189.png"/><Relationship Id="rId376" Type="http://schemas.openxmlformats.org/officeDocument/2006/relationships/image" Target="../media/image210.png"/><Relationship Id="rId541" Type="http://schemas.openxmlformats.org/officeDocument/2006/relationships/customXml" Target="../ink/ink272.xml"/><Relationship Id="rId583" Type="http://schemas.openxmlformats.org/officeDocument/2006/relationships/customXml" Target="../ink/ink293.xml"/><Relationship Id="rId4" Type="http://schemas.openxmlformats.org/officeDocument/2006/relationships/customXml" Target="../ink/ink2.xml"/><Relationship Id="rId180" Type="http://schemas.openxmlformats.org/officeDocument/2006/relationships/image" Target="../media/image112.png"/><Relationship Id="rId236" Type="http://schemas.openxmlformats.org/officeDocument/2006/relationships/image" Target="../media/image140.png"/><Relationship Id="rId278" Type="http://schemas.openxmlformats.org/officeDocument/2006/relationships/image" Target="../media/image161.png"/><Relationship Id="rId401" Type="http://schemas.openxmlformats.org/officeDocument/2006/relationships/customXml" Target="../ink/ink202.xml"/><Relationship Id="rId443" Type="http://schemas.openxmlformats.org/officeDocument/2006/relationships/customXml" Target="../ink/ink223.xml"/><Relationship Id="rId303" Type="http://schemas.openxmlformats.org/officeDocument/2006/relationships/customXml" Target="../ink/ink153.xml"/><Relationship Id="rId485" Type="http://schemas.openxmlformats.org/officeDocument/2006/relationships/customXml" Target="../ink/ink244.xml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70.xml"/><Relationship Id="rId345" Type="http://schemas.openxmlformats.org/officeDocument/2006/relationships/customXml" Target="../ink/ink174.xml"/><Relationship Id="rId387" Type="http://schemas.openxmlformats.org/officeDocument/2006/relationships/customXml" Target="../ink/ink195.xml"/><Relationship Id="rId510" Type="http://schemas.openxmlformats.org/officeDocument/2006/relationships/image" Target="../media/image277.png"/><Relationship Id="rId552" Type="http://schemas.openxmlformats.org/officeDocument/2006/relationships/image" Target="../media/image298.png"/><Relationship Id="rId594" Type="http://schemas.openxmlformats.org/officeDocument/2006/relationships/image" Target="../media/image319.png"/><Relationship Id="rId608" Type="http://schemas.openxmlformats.org/officeDocument/2006/relationships/image" Target="../media/image326.png"/><Relationship Id="rId191" Type="http://schemas.openxmlformats.org/officeDocument/2006/relationships/customXml" Target="../ink/ink97.xml"/><Relationship Id="rId205" Type="http://schemas.openxmlformats.org/officeDocument/2006/relationships/customXml" Target="../ink/ink104.xml"/><Relationship Id="rId247" Type="http://schemas.openxmlformats.org/officeDocument/2006/relationships/customXml" Target="../ink/ink125.xml"/><Relationship Id="rId412" Type="http://schemas.openxmlformats.org/officeDocument/2006/relationships/image" Target="../media/image228.png"/><Relationship Id="rId107" Type="http://schemas.openxmlformats.org/officeDocument/2006/relationships/image" Target="../media/image77.png"/><Relationship Id="rId289" Type="http://schemas.openxmlformats.org/officeDocument/2006/relationships/customXml" Target="../ink/ink146.xml"/><Relationship Id="rId454" Type="http://schemas.openxmlformats.org/officeDocument/2006/relationships/image" Target="../media/image249.png"/><Relationship Id="rId496" Type="http://schemas.openxmlformats.org/officeDocument/2006/relationships/image" Target="../media/image270.png"/><Relationship Id="rId11" Type="http://schemas.openxmlformats.org/officeDocument/2006/relationships/image" Target="../media/image29.png"/><Relationship Id="rId53" Type="http://schemas.openxmlformats.org/officeDocument/2006/relationships/image" Target="../media/image50.png"/><Relationship Id="rId149" Type="http://schemas.openxmlformats.org/officeDocument/2006/relationships/image" Target="../media/image97.png"/><Relationship Id="rId314" Type="http://schemas.openxmlformats.org/officeDocument/2006/relationships/image" Target="../media/image179.png"/><Relationship Id="rId356" Type="http://schemas.openxmlformats.org/officeDocument/2006/relationships/image" Target="../media/image200.png"/><Relationship Id="rId398" Type="http://schemas.openxmlformats.org/officeDocument/2006/relationships/image" Target="../media/image221.png"/><Relationship Id="rId521" Type="http://schemas.openxmlformats.org/officeDocument/2006/relationships/customXml" Target="../ink/ink262.xml"/><Relationship Id="rId563" Type="http://schemas.openxmlformats.org/officeDocument/2006/relationships/customXml" Target="../ink/ink283.xml"/><Relationship Id="rId619" Type="http://schemas.openxmlformats.org/officeDocument/2006/relationships/customXml" Target="../ink/ink311.xml"/><Relationship Id="rId95" Type="http://schemas.openxmlformats.org/officeDocument/2006/relationships/image" Target="../media/image71.png"/><Relationship Id="rId160" Type="http://schemas.openxmlformats.org/officeDocument/2006/relationships/customXml" Target="../ink/ink81.xml"/><Relationship Id="rId216" Type="http://schemas.openxmlformats.org/officeDocument/2006/relationships/image" Target="../media/image130.png"/><Relationship Id="rId423" Type="http://schemas.openxmlformats.org/officeDocument/2006/relationships/customXml" Target="../ink/ink213.xml"/><Relationship Id="rId258" Type="http://schemas.openxmlformats.org/officeDocument/2006/relationships/image" Target="../media/image151.png"/><Relationship Id="rId465" Type="http://schemas.openxmlformats.org/officeDocument/2006/relationships/customXml" Target="../ink/ink234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customXml" Target="../ink/ink164.xml"/><Relationship Id="rId367" Type="http://schemas.openxmlformats.org/officeDocument/2006/relationships/customXml" Target="../ink/ink185.xml"/><Relationship Id="rId532" Type="http://schemas.openxmlformats.org/officeDocument/2006/relationships/image" Target="../media/image288.png"/><Relationship Id="rId574" Type="http://schemas.openxmlformats.org/officeDocument/2006/relationships/image" Target="../media/image309.png"/><Relationship Id="rId171" Type="http://schemas.openxmlformats.org/officeDocument/2006/relationships/image" Target="../media/image108.png"/><Relationship Id="rId227" Type="http://schemas.openxmlformats.org/officeDocument/2006/relationships/customXml" Target="../ink/ink115.xml"/><Relationship Id="rId269" Type="http://schemas.openxmlformats.org/officeDocument/2006/relationships/customXml" Target="../ink/ink136.xml"/><Relationship Id="rId434" Type="http://schemas.openxmlformats.org/officeDocument/2006/relationships/image" Target="../media/image239.png"/><Relationship Id="rId476" Type="http://schemas.openxmlformats.org/officeDocument/2006/relationships/image" Target="../media/image260.png"/><Relationship Id="rId33" Type="http://schemas.openxmlformats.org/officeDocument/2006/relationships/image" Target="../media/image40.png"/><Relationship Id="rId129" Type="http://schemas.openxmlformats.org/officeDocument/2006/relationships/customXml" Target="../ink/ink65.xml"/><Relationship Id="rId280" Type="http://schemas.openxmlformats.org/officeDocument/2006/relationships/image" Target="../media/image162.png"/><Relationship Id="rId336" Type="http://schemas.openxmlformats.org/officeDocument/2006/relationships/image" Target="../media/image190.png"/><Relationship Id="rId501" Type="http://schemas.openxmlformats.org/officeDocument/2006/relationships/customXml" Target="../ink/ink252.xml"/><Relationship Id="rId543" Type="http://schemas.openxmlformats.org/officeDocument/2006/relationships/customXml" Target="../ink/ink273.xml"/><Relationship Id="rId75" Type="http://schemas.openxmlformats.org/officeDocument/2006/relationships/image" Target="../media/image61.png"/><Relationship Id="rId140" Type="http://schemas.openxmlformats.org/officeDocument/2006/relationships/customXml" Target="../ink/ink71.xml"/><Relationship Id="rId182" Type="http://schemas.openxmlformats.org/officeDocument/2006/relationships/image" Target="../media/image113.png"/><Relationship Id="rId378" Type="http://schemas.openxmlformats.org/officeDocument/2006/relationships/image" Target="../media/image211.png"/><Relationship Id="rId403" Type="http://schemas.openxmlformats.org/officeDocument/2006/relationships/customXml" Target="../ink/ink203.xml"/><Relationship Id="rId585" Type="http://schemas.openxmlformats.org/officeDocument/2006/relationships/customXml" Target="../ink/ink294.xml"/><Relationship Id="rId6" Type="http://schemas.openxmlformats.org/officeDocument/2006/relationships/customXml" Target="../ink/ink3.xml"/><Relationship Id="rId238" Type="http://schemas.openxmlformats.org/officeDocument/2006/relationships/image" Target="../media/image141.png"/><Relationship Id="rId445" Type="http://schemas.openxmlformats.org/officeDocument/2006/relationships/customXml" Target="../ink/ink224.xml"/><Relationship Id="rId487" Type="http://schemas.openxmlformats.org/officeDocument/2006/relationships/customXml" Target="../ink/ink245.xml"/><Relationship Id="rId610" Type="http://schemas.openxmlformats.org/officeDocument/2006/relationships/image" Target="../media/image327.png"/><Relationship Id="rId291" Type="http://schemas.openxmlformats.org/officeDocument/2006/relationships/customXml" Target="../ink/ink147.xml"/><Relationship Id="rId305" Type="http://schemas.openxmlformats.org/officeDocument/2006/relationships/customXml" Target="../ink/ink154.xml"/><Relationship Id="rId347" Type="http://schemas.openxmlformats.org/officeDocument/2006/relationships/customXml" Target="../ink/ink175.xml"/><Relationship Id="rId512" Type="http://schemas.openxmlformats.org/officeDocument/2006/relationships/image" Target="../media/image278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98.png"/><Relationship Id="rId389" Type="http://schemas.openxmlformats.org/officeDocument/2006/relationships/customXml" Target="../ink/ink196.xml"/><Relationship Id="rId554" Type="http://schemas.openxmlformats.org/officeDocument/2006/relationships/image" Target="../media/image299.png"/><Relationship Id="rId596" Type="http://schemas.openxmlformats.org/officeDocument/2006/relationships/image" Target="../media/image320.png"/><Relationship Id="rId193" Type="http://schemas.openxmlformats.org/officeDocument/2006/relationships/customXml" Target="../ink/ink98.xml"/><Relationship Id="rId207" Type="http://schemas.openxmlformats.org/officeDocument/2006/relationships/customXml" Target="../ink/ink105.xml"/><Relationship Id="rId249" Type="http://schemas.openxmlformats.org/officeDocument/2006/relationships/customXml" Target="../ink/ink126.xml"/><Relationship Id="rId414" Type="http://schemas.openxmlformats.org/officeDocument/2006/relationships/image" Target="../media/image229.png"/><Relationship Id="rId456" Type="http://schemas.openxmlformats.org/officeDocument/2006/relationships/image" Target="../media/image250.png"/><Relationship Id="rId498" Type="http://schemas.openxmlformats.org/officeDocument/2006/relationships/image" Target="../media/image271.png"/><Relationship Id="rId13" Type="http://schemas.openxmlformats.org/officeDocument/2006/relationships/image" Target="../media/image30.png"/><Relationship Id="rId109" Type="http://schemas.openxmlformats.org/officeDocument/2006/relationships/image" Target="../media/image78.png"/><Relationship Id="rId260" Type="http://schemas.openxmlformats.org/officeDocument/2006/relationships/image" Target="../media/image152.png"/><Relationship Id="rId316" Type="http://schemas.openxmlformats.org/officeDocument/2006/relationships/image" Target="../media/image180.png"/><Relationship Id="rId523" Type="http://schemas.openxmlformats.org/officeDocument/2006/relationships/customXml" Target="../ink/ink263.xml"/><Relationship Id="rId55" Type="http://schemas.openxmlformats.org/officeDocument/2006/relationships/image" Target="../media/image51.png"/><Relationship Id="rId97" Type="http://schemas.openxmlformats.org/officeDocument/2006/relationships/image" Target="../media/image72.png"/><Relationship Id="rId120" Type="http://schemas.openxmlformats.org/officeDocument/2006/relationships/customXml" Target="../ink/ink60.xml"/><Relationship Id="rId358" Type="http://schemas.openxmlformats.org/officeDocument/2006/relationships/image" Target="../media/image201.png"/><Relationship Id="rId565" Type="http://schemas.openxmlformats.org/officeDocument/2006/relationships/customXml" Target="../ink/ink284.xml"/><Relationship Id="rId162" Type="http://schemas.openxmlformats.org/officeDocument/2006/relationships/customXml" Target="../ink/ink82.xml"/><Relationship Id="rId218" Type="http://schemas.openxmlformats.org/officeDocument/2006/relationships/image" Target="../media/image131.png"/><Relationship Id="rId425" Type="http://schemas.openxmlformats.org/officeDocument/2006/relationships/customXml" Target="../ink/ink214.xml"/><Relationship Id="rId467" Type="http://schemas.openxmlformats.org/officeDocument/2006/relationships/customXml" Target="../ink/ink235.xml"/><Relationship Id="rId271" Type="http://schemas.openxmlformats.org/officeDocument/2006/relationships/customXml" Target="../ink/ink137.xml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customXml" Target="../ink/ink66.xml"/><Relationship Id="rId327" Type="http://schemas.openxmlformats.org/officeDocument/2006/relationships/customXml" Target="../ink/ink165.xml"/><Relationship Id="rId369" Type="http://schemas.openxmlformats.org/officeDocument/2006/relationships/customXml" Target="../ink/ink186.xml"/><Relationship Id="rId534" Type="http://schemas.openxmlformats.org/officeDocument/2006/relationships/image" Target="../media/image289.png"/><Relationship Id="rId576" Type="http://schemas.openxmlformats.org/officeDocument/2006/relationships/image" Target="../media/image310.png"/><Relationship Id="rId173" Type="http://schemas.openxmlformats.org/officeDocument/2006/relationships/image" Target="../media/image109.png"/><Relationship Id="rId229" Type="http://schemas.openxmlformats.org/officeDocument/2006/relationships/customXml" Target="../ink/ink116.xml"/><Relationship Id="rId380" Type="http://schemas.openxmlformats.org/officeDocument/2006/relationships/image" Target="../media/image212.png"/><Relationship Id="rId436" Type="http://schemas.openxmlformats.org/officeDocument/2006/relationships/image" Target="../media/image240.png"/><Relationship Id="rId601" Type="http://schemas.openxmlformats.org/officeDocument/2006/relationships/customXml" Target="../ink/ink302.xml"/><Relationship Id="rId240" Type="http://schemas.openxmlformats.org/officeDocument/2006/relationships/image" Target="../media/image142.png"/><Relationship Id="rId478" Type="http://schemas.openxmlformats.org/officeDocument/2006/relationships/image" Target="../media/image261.png"/><Relationship Id="rId35" Type="http://schemas.openxmlformats.org/officeDocument/2006/relationships/image" Target="../media/image41.png"/><Relationship Id="rId77" Type="http://schemas.openxmlformats.org/officeDocument/2006/relationships/image" Target="../media/image62.png"/><Relationship Id="rId100" Type="http://schemas.openxmlformats.org/officeDocument/2006/relationships/customXml" Target="../ink/ink50.xml"/><Relationship Id="rId282" Type="http://schemas.openxmlformats.org/officeDocument/2006/relationships/image" Target="../media/image163.png"/><Relationship Id="rId338" Type="http://schemas.openxmlformats.org/officeDocument/2006/relationships/image" Target="../media/image191.png"/><Relationship Id="rId503" Type="http://schemas.openxmlformats.org/officeDocument/2006/relationships/customXml" Target="../ink/ink253.xml"/><Relationship Id="rId545" Type="http://schemas.openxmlformats.org/officeDocument/2006/relationships/customXml" Target="../ink/ink274.xml"/><Relationship Id="rId587" Type="http://schemas.openxmlformats.org/officeDocument/2006/relationships/customXml" Target="../ink/ink295.xml"/><Relationship Id="rId8" Type="http://schemas.openxmlformats.org/officeDocument/2006/relationships/customXml" Target="../ink/ink4.xml"/><Relationship Id="rId142" Type="http://schemas.openxmlformats.org/officeDocument/2006/relationships/customXml" Target="../ink/ink72.xml"/><Relationship Id="rId184" Type="http://schemas.openxmlformats.org/officeDocument/2006/relationships/image" Target="../media/image114.png"/><Relationship Id="rId391" Type="http://schemas.openxmlformats.org/officeDocument/2006/relationships/customXml" Target="../ink/ink197.xml"/><Relationship Id="rId405" Type="http://schemas.openxmlformats.org/officeDocument/2006/relationships/customXml" Target="../ink/ink204.xml"/><Relationship Id="rId447" Type="http://schemas.openxmlformats.org/officeDocument/2006/relationships/customXml" Target="../ink/ink225.xml"/><Relationship Id="rId612" Type="http://schemas.openxmlformats.org/officeDocument/2006/relationships/image" Target="../media/image328.png"/><Relationship Id="rId251" Type="http://schemas.openxmlformats.org/officeDocument/2006/relationships/customXml" Target="../ink/ink127.xml"/><Relationship Id="rId489" Type="http://schemas.openxmlformats.org/officeDocument/2006/relationships/customXml" Target="../ink/ink246.xml"/><Relationship Id="rId46" Type="http://schemas.openxmlformats.org/officeDocument/2006/relationships/customXml" Target="../ink/ink23.xml"/><Relationship Id="rId293" Type="http://schemas.openxmlformats.org/officeDocument/2006/relationships/customXml" Target="../ink/ink148.xml"/><Relationship Id="rId307" Type="http://schemas.openxmlformats.org/officeDocument/2006/relationships/customXml" Target="../ink/ink155.xml"/><Relationship Id="rId349" Type="http://schemas.openxmlformats.org/officeDocument/2006/relationships/customXml" Target="../ink/ink176.xml"/><Relationship Id="rId514" Type="http://schemas.openxmlformats.org/officeDocument/2006/relationships/image" Target="../media/image279.png"/><Relationship Id="rId556" Type="http://schemas.openxmlformats.org/officeDocument/2006/relationships/image" Target="../media/image300.png"/><Relationship Id="rId88" Type="http://schemas.openxmlformats.org/officeDocument/2006/relationships/customXml" Target="../ink/ink44.xml"/><Relationship Id="rId111" Type="http://schemas.openxmlformats.org/officeDocument/2006/relationships/image" Target="../media/image79.png"/><Relationship Id="rId153" Type="http://schemas.openxmlformats.org/officeDocument/2006/relationships/image" Target="../media/image99.png"/><Relationship Id="rId195" Type="http://schemas.openxmlformats.org/officeDocument/2006/relationships/customXml" Target="../ink/ink99.xml"/><Relationship Id="rId209" Type="http://schemas.openxmlformats.org/officeDocument/2006/relationships/customXml" Target="../ink/ink106.xml"/><Relationship Id="rId360" Type="http://schemas.openxmlformats.org/officeDocument/2006/relationships/image" Target="../media/image202.png"/><Relationship Id="rId416" Type="http://schemas.openxmlformats.org/officeDocument/2006/relationships/image" Target="../media/image230.png"/><Relationship Id="rId598" Type="http://schemas.openxmlformats.org/officeDocument/2006/relationships/image" Target="../media/image321.png"/><Relationship Id="rId220" Type="http://schemas.openxmlformats.org/officeDocument/2006/relationships/image" Target="../media/image132.png"/><Relationship Id="rId458" Type="http://schemas.openxmlformats.org/officeDocument/2006/relationships/image" Target="../media/image251.png"/><Relationship Id="rId15" Type="http://schemas.openxmlformats.org/officeDocument/2006/relationships/image" Target="../media/image31.png"/><Relationship Id="rId57" Type="http://schemas.openxmlformats.org/officeDocument/2006/relationships/image" Target="../media/image52.png"/><Relationship Id="rId262" Type="http://schemas.openxmlformats.org/officeDocument/2006/relationships/image" Target="../media/image153.png"/><Relationship Id="rId318" Type="http://schemas.openxmlformats.org/officeDocument/2006/relationships/image" Target="../media/image181.png"/><Relationship Id="rId525" Type="http://schemas.openxmlformats.org/officeDocument/2006/relationships/customXml" Target="../ink/ink264.xml"/><Relationship Id="rId567" Type="http://schemas.openxmlformats.org/officeDocument/2006/relationships/customXml" Target="../ink/ink285.xml"/><Relationship Id="rId99" Type="http://schemas.openxmlformats.org/officeDocument/2006/relationships/image" Target="../media/image73.png"/><Relationship Id="rId122" Type="http://schemas.openxmlformats.org/officeDocument/2006/relationships/customXml" Target="../ink/ink61.xml"/><Relationship Id="rId164" Type="http://schemas.openxmlformats.org/officeDocument/2006/relationships/customXml" Target="../ink/ink83.xml"/><Relationship Id="rId371" Type="http://schemas.openxmlformats.org/officeDocument/2006/relationships/customXml" Target="../ink/ink187.xml"/><Relationship Id="rId427" Type="http://schemas.openxmlformats.org/officeDocument/2006/relationships/customXml" Target="../ink/ink215.xml"/><Relationship Id="rId469" Type="http://schemas.openxmlformats.org/officeDocument/2006/relationships/customXml" Target="../ink/ink236.xml"/><Relationship Id="rId26" Type="http://schemas.openxmlformats.org/officeDocument/2006/relationships/customXml" Target="../ink/ink13.xml"/><Relationship Id="rId231" Type="http://schemas.openxmlformats.org/officeDocument/2006/relationships/customXml" Target="../ink/ink117.xml"/><Relationship Id="rId273" Type="http://schemas.openxmlformats.org/officeDocument/2006/relationships/customXml" Target="../ink/ink138.xml"/><Relationship Id="rId329" Type="http://schemas.openxmlformats.org/officeDocument/2006/relationships/customXml" Target="../ink/ink166.xml"/><Relationship Id="rId480" Type="http://schemas.openxmlformats.org/officeDocument/2006/relationships/image" Target="../media/image262.png"/><Relationship Id="rId536" Type="http://schemas.openxmlformats.org/officeDocument/2006/relationships/image" Target="../media/image290.png"/><Relationship Id="rId68" Type="http://schemas.openxmlformats.org/officeDocument/2006/relationships/customXml" Target="../ink/ink34.xml"/><Relationship Id="rId133" Type="http://schemas.openxmlformats.org/officeDocument/2006/relationships/image" Target="../media/image89.png"/><Relationship Id="rId175" Type="http://schemas.openxmlformats.org/officeDocument/2006/relationships/image" Target="../media/image110.png"/><Relationship Id="rId340" Type="http://schemas.openxmlformats.org/officeDocument/2006/relationships/image" Target="../media/image192.png"/><Relationship Id="rId578" Type="http://schemas.openxmlformats.org/officeDocument/2006/relationships/image" Target="../media/image311.png"/><Relationship Id="rId200" Type="http://schemas.openxmlformats.org/officeDocument/2006/relationships/image" Target="../media/image122.png"/><Relationship Id="rId382" Type="http://schemas.openxmlformats.org/officeDocument/2006/relationships/image" Target="../media/image213.png"/><Relationship Id="rId438" Type="http://schemas.openxmlformats.org/officeDocument/2006/relationships/image" Target="../media/image241.png"/><Relationship Id="rId603" Type="http://schemas.openxmlformats.org/officeDocument/2006/relationships/customXml" Target="../ink/ink303.xml"/><Relationship Id="rId242" Type="http://schemas.openxmlformats.org/officeDocument/2006/relationships/image" Target="../media/image143.png"/><Relationship Id="rId284" Type="http://schemas.openxmlformats.org/officeDocument/2006/relationships/image" Target="../media/image164.png"/><Relationship Id="rId491" Type="http://schemas.openxmlformats.org/officeDocument/2006/relationships/customXml" Target="../ink/ink247.xml"/><Relationship Id="rId505" Type="http://schemas.openxmlformats.org/officeDocument/2006/relationships/customXml" Target="../ink/ink254.xml"/><Relationship Id="rId37" Type="http://schemas.openxmlformats.org/officeDocument/2006/relationships/image" Target="../media/image42.png"/><Relationship Id="rId79" Type="http://schemas.openxmlformats.org/officeDocument/2006/relationships/image" Target="../media/image63.png"/><Relationship Id="rId102" Type="http://schemas.openxmlformats.org/officeDocument/2006/relationships/customXml" Target="../ink/ink51.xml"/><Relationship Id="rId144" Type="http://schemas.openxmlformats.org/officeDocument/2006/relationships/customXml" Target="../ink/ink73.xml"/><Relationship Id="rId547" Type="http://schemas.openxmlformats.org/officeDocument/2006/relationships/customXml" Target="../ink/ink275.xml"/><Relationship Id="rId589" Type="http://schemas.openxmlformats.org/officeDocument/2006/relationships/customXml" Target="../ink/ink296.xml"/><Relationship Id="rId90" Type="http://schemas.openxmlformats.org/officeDocument/2006/relationships/customXml" Target="../ink/ink45.xml"/><Relationship Id="rId186" Type="http://schemas.openxmlformats.org/officeDocument/2006/relationships/image" Target="../media/image115.png"/><Relationship Id="rId351" Type="http://schemas.openxmlformats.org/officeDocument/2006/relationships/customXml" Target="../ink/ink177.xml"/><Relationship Id="rId393" Type="http://schemas.openxmlformats.org/officeDocument/2006/relationships/customXml" Target="../ink/ink198.xml"/><Relationship Id="rId407" Type="http://schemas.openxmlformats.org/officeDocument/2006/relationships/customXml" Target="../ink/ink205.xml"/><Relationship Id="rId449" Type="http://schemas.openxmlformats.org/officeDocument/2006/relationships/customXml" Target="../ink/ink226.xml"/><Relationship Id="rId614" Type="http://schemas.openxmlformats.org/officeDocument/2006/relationships/image" Target="../media/image329.png"/><Relationship Id="rId211" Type="http://schemas.openxmlformats.org/officeDocument/2006/relationships/customXml" Target="../ink/ink107.xml"/><Relationship Id="rId253" Type="http://schemas.openxmlformats.org/officeDocument/2006/relationships/customXml" Target="../ink/ink128.xml"/><Relationship Id="rId295" Type="http://schemas.openxmlformats.org/officeDocument/2006/relationships/customXml" Target="../ink/ink149.xml"/><Relationship Id="rId309" Type="http://schemas.openxmlformats.org/officeDocument/2006/relationships/customXml" Target="../ink/ink156.xml"/><Relationship Id="rId460" Type="http://schemas.openxmlformats.org/officeDocument/2006/relationships/image" Target="../media/image252.png"/><Relationship Id="rId516" Type="http://schemas.openxmlformats.org/officeDocument/2006/relationships/image" Target="../media/image280.png"/><Relationship Id="rId48" Type="http://schemas.openxmlformats.org/officeDocument/2006/relationships/customXml" Target="../ink/ink24.xml"/><Relationship Id="rId113" Type="http://schemas.openxmlformats.org/officeDocument/2006/relationships/image" Target="../media/image80.png"/><Relationship Id="rId320" Type="http://schemas.openxmlformats.org/officeDocument/2006/relationships/image" Target="../media/image182.png"/><Relationship Id="rId558" Type="http://schemas.openxmlformats.org/officeDocument/2006/relationships/image" Target="../media/image301.png"/><Relationship Id="rId155" Type="http://schemas.openxmlformats.org/officeDocument/2006/relationships/image" Target="../media/image100.png"/><Relationship Id="rId197" Type="http://schemas.openxmlformats.org/officeDocument/2006/relationships/customXml" Target="../ink/ink100.xml"/><Relationship Id="rId362" Type="http://schemas.openxmlformats.org/officeDocument/2006/relationships/image" Target="../media/image203.png"/><Relationship Id="rId418" Type="http://schemas.openxmlformats.org/officeDocument/2006/relationships/image" Target="../media/image231.png"/><Relationship Id="rId222" Type="http://schemas.openxmlformats.org/officeDocument/2006/relationships/image" Target="../media/image133.png"/><Relationship Id="rId264" Type="http://schemas.openxmlformats.org/officeDocument/2006/relationships/image" Target="../media/image154.png"/><Relationship Id="rId471" Type="http://schemas.openxmlformats.org/officeDocument/2006/relationships/customXml" Target="../ink/ink237.xml"/><Relationship Id="rId17" Type="http://schemas.openxmlformats.org/officeDocument/2006/relationships/image" Target="../media/image32.png"/><Relationship Id="rId59" Type="http://schemas.openxmlformats.org/officeDocument/2006/relationships/image" Target="../media/image53.png"/><Relationship Id="rId124" Type="http://schemas.openxmlformats.org/officeDocument/2006/relationships/customXml" Target="../ink/ink62.xml"/><Relationship Id="rId527" Type="http://schemas.openxmlformats.org/officeDocument/2006/relationships/customXml" Target="../ink/ink265.xml"/><Relationship Id="rId569" Type="http://schemas.openxmlformats.org/officeDocument/2006/relationships/customXml" Target="../ink/ink286.xml"/><Relationship Id="rId70" Type="http://schemas.openxmlformats.org/officeDocument/2006/relationships/customXml" Target="../ink/ink35.xml"/><Relationship Id="rId166" Type="http://schemas.openxmlformats.org/officeDocument/2006/relationships/customXml" Target="../ink/ink84.xml"/><Relationship Id="rId331" Type="http://schemas.openxmlformats.org/officeDocument/2006/relationships/customXml" Target="../ink/ink167.xml"/><Relationship Id="rId373" Type="http://schemas.openxmlformats.org/officeDocument/2006/relationships/customXml" Target="../ink/ink188.xml"/><Relationship Id="rId429" Type="http://schemas.openxmlformats.org/officeDocument/2006/relationships/customXml" Target="../ink/ink216.xml"/><Relationship Id="rId580" Type="http://schemas.openxmlformats.org/officeDocument/2006/relationships/image" Target="../media/image312.png"/><Relationship Id="rId1" Type="http://schemas.openxmlformats.org/officeDocument/2006/relationships/slideLayout" Target="../slideLayouts/slideLayout12.xml"/><Relationship Id="rId233" Type="http://schemas.openxmlformats.org/officeDocument/2006/relationships/customXml" Target="../ink/ink118.xml"/><Relationship Id="rId440" Type="http://schemas.openxmlformats.org/officeDocument/2006/relationships/image" Target="../media/image242.png"/><Relationship Id="rId28" Type="http://schemas.openxmlformats.org/officeDocument/2006/relationships/customXml" Target="../ink/ink14.xml"/><Relationship Id="rId275" Type="http://schemas.openxmlformats.org/officeDocument/2006/relationships/customXml" Target="../ink/ink139.xml"/><Relationship Id="rId300" Type="http://schemas.openxmlformats.org/officeDocument/2006/relationships/image" Target="../media/image172.png"/><Relationship Id="rId482" Type="http://schemas.openxmlformats.org/officeDocument/2006/relationships/image" Target="../media/image263.png"/><Relationship Id="rId538" Type="http://schemas.openxmlformats.org/officeDocument/2006/relationships/image" Target="../media/image291.png"/><Relationship Id="rId81" Type="http://schemas.openxmlformats.org/officeDocument/2006/relationships/image" Target="../media/image64.png"/><Relationship Id="rId135" Type="http://schemas.openxmlformats.org/officeDocument/2006/relationships/image" Target="../media/image90.png"/><Relationship Id="rId177" Type="http://schemas.openxmlformats.org/officeDocument/2006/relationships/image" Target="../media/image111.png"/><Relationship Id="rId342" Type="http://schemas.openxmlformats.org/officeDocument/2006/relationships/image" Target="../media/image193.png"/><Relationship Id="rId384" Type="http://schemas.openxmlformats.org/officeDocument/2006/relationships/image" Target="../media/image214.png"/><Relationship Id="rId591" Type="http://schemas.openxmlformats.org/officeDocument/2006/relationships/customXml" Target="../ink/ink297.xml"/><Relationship Id="rId605" Type="http://schemas.openxmlformats.org/officeDocument/2006/relationships/customXml" Target="../ink/ink304.xml"/><Relationship Id="rId202" Type="http://schemas.openxmlformats.org/officeDocument/2006/relationships/image" Target="../media/image123.png"/><Relationship Id="rId244" Type="http://schemas.openxmlformats.org/officeDocument/2006/relationships/image" Target="../media/image144.png"/><Relationship Id="rId39" Type="http://schemas.openxmlformats.org/officeDocument/2006/relationships/image" Target="../media/image43.png"/><Relationship Id="rId286" Type="http://schemas.openxmlformats.org/officeDocument/2006/relationships/image" Target="../media/image165.png"/><Relationship Id="rId451" Type="http://schemas.openxmlformats.org/officeDocument/2006/relationships/customXml" Target="../ink/ink227.xml"/><Relationship Id="rId493" Type="http://schemas.openxmlformats.org/officeDocument/2006/relationships/customXml" Target="../ink/ink248.xml"/><Relationship Id="rId507" Type="http://schemas.openxmlformats.org/officeDocument/2006/relationships/customXml" Target="../ink/ink255.xml"/><Relationship Id="rId549" Type="http://schemas.openxmlformats.org/officeDocument/2006/relationships/customXml" Target="../ink/ink276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4.xml"/><Relationship Id="rId188" Type="http://schemas.openxmlformats.org/officeDocument/2006/relationships/image" Target="../media/image116.png"/><Relationship Id="rId311" Type="http://schemas.openxmlformats.org/officeDocument/2006/relationships/customXml" Target="../ink/ink157.xml"/><Relationship Id="rId353" Type="http://schemas.openxmlformats.org/officeDocument/2006/relationships/customXml" Target="../ink/ink178.xml"/><Relationship Id="rId395" Type="http://schemas.openxmlformats.org/officeDocument/2006/relationships/customXml" Target="../ink/ink199.xml"/><Relationship Id="rId409" Type="http://schemas.openxmlformats.org/officeDocument/2006/relationships/customXml" Target="../ink/ink206.xml"/><Relationship Id="rId560" Type="http://schemas.openxmlformats.org/officeDocument/2006/relationships/image" Target="../media/image302.png"/><Relationship Id="rId92" Type="http://schemas.openxmlformats.org/officeDocument/2006/relationships/customXml" Target="../ink/ink46.xml"/><Relationship Id="rId213" Type="http://schemas.openxmlformats.org/officeDocument/2006/relationships/customXml" Target="../ink/ink108.xml"/><Relationship Id="rId420" Type="http://schemas.openxmlformats.org/officeDocument/2006/relationships/image" Target="../media/image232.png"/><Relationship Id="rId616" Type="http://schemas.openxmlformats.org/officeDocument/2006/relationships/image" Target="../media/image330.png"/><Relationship Id="rId255" Type="http://schemas.openxmlformats.org/officeDocument/2006/relationships/customXml" Target="../ink/ink129.xml"/><Relationship Id="rId297" Type="http://schemas.openxmlformats.org/officeDocument/2006/relationships/customXml" Target="../ink/ink150.xml"/><Relationship Id="rId462" Type="http://schemas.openxmlformats.org/officeDocument/2006/relationships/image" Target="../media/image253.png"/><Relationship Id="rId518" Type="http://schemas.openxmlformats.org/officeDocument/2006/relationships/image" Target="../media/image281.png"/><Relationship Id="rId115" Type="http://schemas.openxmlformats.org/officeDocument/2006/relationships/image" Target="../media/image81.png"/><Relationship Id="rId157" Type="http://schemas.openxmlformats.org/officeDocument/2006/relationships/image" Target="../media/image101.png"/><Relationship Id="rId322" Type="http://schemas.openxmlformats.org/officeDocument/2006/relationships/image" Target="../media/image183.png"/><Relationship Id="rId364" Type="http://schemas.openxmlformats.org/officeDocument/2006/relationships/image" Target="../media/image204.png"/><Relationship Id="rId61" Type="http://schemas.openxmlformats.org/officeDocument/2006/relationships/image" Target="../media/image54.png"/><Relationship Id="rId199" Type="http://schemas.openxmlformats.org/officeDocument/2006/relationships/customXml" Target="../ink/ink101.xml"/><Relationship Id="rId571" Type="http://schemas.openxmlformats.org/officeDocument/2006/relationships/customXml" Target="../ink/ink287.xml"/><Relationship Id="rId19" Type="http://schemas.openxmlformats.org/officeDocument/2006/relationships/image" Target="../media/image33.png"/><Relationship Id="rId224" Type="http://schemas.openxmlformats.org/officeDocument/2006/relationships/image" Target="../media/image134.png"/><Relationship Id="rId266" Type="http://schemas.openxmlformats.org/officeDocument/2006/relationships/image" Target="../media/image155.png"/><Relationship Id="rId431" Type="http://schemas.openxmlformats.org/officeDocument/2006/relationships/customXml" Target="../ink/ink217.xml"/><Relationship Id="rId473" Type="http://schemas.openxmlformats.org/officeDocument/2006/relationships/customXml" Target="../ink/ink238.xml"/><Relationship Id="rId529" Type="http://schemas.openxmlformats.org/officeDocument/2006/relationships/customXml" Target="../ink/ink266.xml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5.xml"/><Relationship Id="rId333" Type="http://schemas.openxmlformats.org/officeDocument/2006/relationships/customXml" Target="../ink/ink168.xml"/><Relationship Id="rId540" Type="http://schemas.openxmlformats.org/officeDocument/2006/relationships/image" Target="../media/image292.png"/><Relationship Id="rId72" Type="http://schemas.openxmlformats.org/officeDocument/2006/relationships/customXml" Target="../ink/ink36.xml"/><Relationship Id="rId375" Type="http://schemas.openxmlformats.org/officeDocument/2006/relationships/customXml" Target="../ink/ink189.xml"/><Relationship Id="rId582" Type="http://schemas.openxmlformats.org/officeDocument/2006/relationships/image" Target="../media/image313.png"/><Relationship Id="rId3" Type="http://schemas.openxmlformats.org/officeDocument/2006/relationships/image" Target="../media/image25.png"/><Relationship Id="rId235" Type="http://schemas.openxmlformats.org/officeDocument/2006/relationships/customXml" Target="../ink/ink119.xml"/><Relationship Id="rId277" Type="http://schemas.openxmlformats.org/officeDocument/2006/relationships/customXml" Target="../ink/ink140.xml"/><Relationship Id="rId400" Type="http://schemas.openxmlformats.org/officeDocument/2006/relationships/image" Target="../media/image222.png"/><Relationship Id="rId442" Type="http://schemas.openxmlformats.org/officeDocument/2006/relationships/image" Target="../media/image243.png"/><Relationship Id="rId484" Type="http://schemas.openxmlformats.org/officeDocument/2006/relationships/image" Target="../media/image264.png"/><Relationship Id="rId137" Type="http://schemas.openxmlformats.org/officeDocument/2006/relationships/image" Target="../media/image91.png"/><Relationship Id="rId302" Type="http://schemas.openxmlformats.org/officeDocument/2006/relationships/image" Target="../media/image173.png"/><Relationship Id="rId344" Type="http://schemas.openxmlformats.org/officeDocument/2006/relationships/image" Target="../media/image194.png"/><Relationship Id="rId41" Type="http://schemas.openxmlformats.org/officeDocument/2006/relationships/image" Target="../media/image44.png"/><Relationship Id="rId83" Type="http://schemas.openxmlformats.org/officeDocument/2006/relationships/image" Target="../media/image65.png"/><Relationship Id="rId179" Type="http://schemas.openxmlformats.org/officeDocument/2006/relationships/customXml" Target="../ink/ink91.xml"/><Relationship Id="rId386" Type="http://schemas.openxmlformats.org/officeDocument/2006/relationships/image" Target="../media/image215.png"/><Relationship Id="rId551" Type="http://schemas.openxmlformats.org/officeDocument/2006/relationships/customXml" Target="../ink/ink277.xml"/><Relationship Id="rId593" Type="http://schemas.openxmlformats.org/officeDocument/2006/relationships/customXml" Target="../ink/ink298.xml"/><Relationship Id="rId607" Type="http://schemas.openxmlformats.org/officeDocument/2006/relationships/customXml" Target="../ink/ink305.xml"/><Relationship Id="rId190" Type="http://schemas.openxmlformats.org/officeDocument/2006/relationships/image" Target="../media/image117.png"/><Relationship Id="rId204" Type="http://schemas.openxmlformats.org/officeDocument/2006/relationships/image" Target="../media/image124.png"/><Relationship Id="rId246" Type="http://schemas.openxmlformats.org/officeDocument/2006/relationships/image" Target="../media/image145.png"/><Relationship Id="rId288" Type="http://schemas.openxmlformats.org/officeDocument/2006/relationships/image" Target="../media/image166.png"/><Relationship Id="rId411" Type="http://schemas.openxmlformats.org/officeDocument/2006/relationships/customXml" Target="../ink/ink207.xml"/><Relationship Id="rId453" Type="http://schemas.openxmlformats.org/officeDocument/2006/relationships/customXml" Target="../ink/ink228.xml"/><Relationship Id="rId509" Type="http://schemas.openxmlformats.org/officeDocument/2006/relationships/customXml" Target="../ink/ink256.xml"/><Relationship Id="rId106" Type="http://schemas.openxmlformats.org/officeDocument/2006/relationships/customXml" Target="../ink/ink53.xml"/><Relationship Id="rId313" Type="http://schemas.openxmlformats.org/officeDocument/2006/relationships/customXml" Target="../ink/ink158.xml"/><Relationship Id="rId495" Type="http://schemas.openxmlformats.org/officeDocument/2006/relationships/customXml" Target="../ink/ink249.xml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customXml" Target="../ink/ink75.xml"/><Relationship Id="rId355" Type="http://schemas.openxmlformats.org/officeDocument/2006/relationships/customXml" Target="../ink/ink179.xml"/><Relationship Id="rId397" Type="http://schemas.openxmlformats.org/officeDocument/2006/relationships/customXml" Target="../ink/ink200.xml"/><Relationship Id="rId520" Type="http://schemas.openxmlformats.org/officeDocument/2006/relationships/image" Target="../media/image282.png"/><Relationship Id="rId562" Type="http://schemas.openxmlformats.org/officeDocument/2006/relationships/image" Target="../media/image303.png"/><Relationship Id="rId618" Type="http://schemas.openxmlformats.org/officeDocument/2006/relationships/image" Target="../media/image331.png"/><Relationship Id="rId215" Type="http://schemas.openxmlformats.org/officeDocument/2006/relationships/customXml" Target="../ink/ink109.xml"/><Relationship Id="rId257" Type="http://schemas.openxmlformats.org/officeDocument/2006/relationships/customXml" Target="../ink/ink130.xml"/><Relationship Id="rId422" Type="http://schemas.openxmlformats.org/officeDocument/2006/relationships/image" Target="../media/image233.png"/><Relationship Id="rId464" Type="http://schemas.openxmlformats.org/officeDocument/2006/relationships/image" Target="../media/image254.png"/><Relationship Id="rId299" Type="http://schemas.openxmlformats.org/officeDocument/2006/relationships/customXml" Target="../ink/ink151.xml"/><Relationship Id="rId63" Type="http://schemas.openxmlformats.org/officeDocument/2006/relationships/image" Target="../media/image55.png"/><Relationship Id="rId159" Type="http://schemas.openxmlformats.org/officeDocument/2006/relationships/image" Target="../media/image102.png"/><Relationship Id="rId366" Type="http://schemas.openxmlformats.org/officeDocument/2006/relationships/image" Target="../media/image205.png"/><Relationship Id="rId573" Type="http://schemas.openxmlformats.org/officeDocument/2006/relationships/customXml" Target="../ink/ink288.xml"/><Relationship Id="rId226" Type="http://schemas.openxmlformats.org/officeDocument/2006/relationships/image" Target="../media/image135.png"/><Relationship Id="rId433" Type="http://schemas.openxmlformats.org/officeDocument/2006/relationships/customXml" Target="../ink/ink218.xml"/><Relationship Id="rId74" Type="http://schemas.openxmlformats.org/officeDocument/2006/relationships/customXml" Target="../ink/ink37.xml"/><Relationship Id="rId377" Type="http://schemas.openxmlformats.org/officeDocument/2006/relationships/customXml" Target="../ink/ink190.xml"/><Relationship Id="rId500" Type="http://schemas.openxmlformats.org/officeDocument/2006/relationships/image" Target="../media/image272.png"/><Relationship Id="rId584" Type="http://schemas.openxmlformats.org/officeDocument/2006/relationships/image" Target="../media/image314.png"/><Relationship Id="rId5" Type="http://schemas.openxmlformats.org/officeDocument/2006/relationships/image" Target="../media/image26.png"/><Relationship Id="rId237" Type="http://schemas.openxmlformats.org/officeDocument/2006/relationships/customXml" Target="../ink/ink120.xml"/><Relationship Id="rId444" Type="http://schemas.openxmlformats.org/officeDocument/2006/relationships/image" Target="../media/image244.png"/><Relationship Id="rId290" Type="http://schemas.openxmlformats.org/officeDocument/2006/relationships/image" Target="../media/image167.png"/><Relationship Id="rId304" Type="http://schemas.openxmlformats.org/officeDocument/2006/relationships/image" Target="../media/image174.png"/><Relationship Id="rId388" Type="http://schemas.openxmlformats.org/officeDocument/2006/relationships/image" Target="../media/image216.png"/><Relationship Id="rId511" Type="http://schemas.openxmlformats.org/officeDocument/2006/relationships/customXml" Target="../ink/ink257.xml"/><Relationship Id="rId609" Type="http://schemas.openxmlformats.org/officeDocument/2006/relationships/customXml" Target="../ink/ink306.xml"/><Relationship Id="rId85" Type="http://schemas.openxmlformats.org/officeDocument/2006/relationships/image" Target="../media/image66.png"/><Relationship Id="rId150" Type="http://schemas.openxmlformats.org/officeDocument/2006/relationships/customXml" Target="../ink/ink76.xml"/><Relationship Id="rId595" Type="http://schemas.openxmlformats.org/officeDocument/2006/relationships/customXml" Target="../ink/ink299.xml"/><Relationship Id="rId248" Type="http://schemas.openxmlformats.org/officeDocument/2006/relationships/image" Target="../media/image146.png"/><Relationship Id="rId455" Type="http://schemas.openxmlformats.org/officeDocument/2006/relationships/customXml" Target="../ink/ink229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customXml" Target="../ink/ink159.xml"/><Relationship Id="rId522" Type="http://schemas.openxmlformats.org/officeDocument/2006/relationships/image" Target="../media/image283.png"/><Relationship Id="rId96" Type="http://schemas.openxmlformats.org/officeDocument/2006/relationships/customXml" Target="../ink/ink48.xml"/><Relationship Id="rId161" Type="http://schemas.openxmlformats.org/officeDocument/2006/relationships/image" Target="../media/image103.png"/><Relationship Id="rId399" Type="http://schemas.openxmlformats.org/officeDocument/2006/relationships/customXml" Target="../ink/ink201.xml"/><Relationship Id="rId259" Type="http://schemas.openxmlformats.org/officeDocument/2006/relationships/customXml" Target="../ink/ink131.xml"/><Relationship Id="rId466" Type="http://schemas.openxmlformats.org/officeDocument/2006/relationships/image" Target="../media/image255.png"/><Relationship Id="rId23" Type="http://schemas.openxmlformats.org/officeDocument/2006/relationships/image" Target="../media/image35.png"/><Relationship Id="rId119" Type="http://schemas.openxmlformats.org/officeDocument/2006/relationships/image" Target="../media/image83.png"/><Relationship Id="rId326" Type="http://schemas.openxmlformats.org/officeDocument/2006/relationships/image" Target="../media/image185.png"/><Relationship Id="rId533" Type="http://schemas.openxmlformats.org/officeDocument/2006/relationships/customXml" Target="../ink/ink268.xml"/><Relationship Id="rId172" Type="http://schemas.openxmlformats.org/officeDocument/2006/relationships/customXml" Target="../ink/ink87.xml"/><Relationship Id="rId477" Type="http://schemas.openxmlformats.org/officeDocument/2006/relationships/customXml" Target="../ink/ink240.xml"/><Relationship Id="rId600" Type="http://schemas.openxmlformats.org/officeDocument/2006/relationships/image" Target="../media/image322.png"/><Relationship Id="rId337" Type="http://schemas.openxmlformats.org/officeDocument/2006/relationships/customXml" Target="../ink/ink170.xml"/><Relationship Id="rId34" Type="http://schemas.openxmlformats.org/officeDocument/2006/relationships/customXml" Target="../ink/ink17.xml"/><Relationship Id="rId544" Type="http://schemas.openxmlformats.org/officeDocument/2006/relationships/image" Target="../media/image294.png"/><Relationship Id="rId183" Type="http://schemas.openxmlformats.org/officeDocument/2006/relationships/customXml" Target="../ink/ink93.xml"/><Relationship Id="rId390" Type="http://schemas.openxmlformats.org/officeDocument/2006/relationships/image" Target="../media/image217.png"/><Relationship Id="rId404" Type="http://schemas.openxmlformats.org/officeDocument/2006/relationships/image" Target="../media/image224.png"/><Relationship Id="rId611" Type="http://schemas.openxmlformats.org/officeDocument/2006/relationships/customXml" Target="../ink/ink307.xml"/><Relationship Id="rId250" Type="http://schemas.openxmlformats.org/officeDocument/2006/relationships/image" Target="../media/image147.png"/><Relationship Id="rId488" Type="http://schemas.openxmlformats.org/officeDocument/2006/relationships/image" Target="../media/image266.png"/><Relationship Id="rId45" Type="http://schemas.openxmlformats.org/officeDocument/2006/relationships/image" Target="../media/image46.png"/><Relationship Id="rId110" Type="http://schemas.openxmlformats.org/officeDocument/2006/relationships/customXml" Target="../ink/ink55.xml"/><Relationship Id="rId348" Type="http://schemas.openxmlformats.org/officeDocument/2006/relationships/image" Target="../media/image196.png"/><Relationship Id="rId555" Type="http://schemas.openxmlformats.org/officeDocument/2006/relationships/customXml" Target="../ink/ink279.xml"/><Relationship Id="rId194" Type="http://schemas.openxmlformats.org/officeDocument/2006/relationships/image" Target="../media/image119.png"/><Relationship Id="rId208" Type="http://schemas.openxmlformats.org/officeDocument/2006/relationships/image" Target="../media/image126.png"/><Relationship Id="rId415" Type="http://schemas.openxmlformats.org/officeDocument/2006/relationships/customXml" Target="../ink/ink209.xml"/><Relationship Id="rId261" Type="http://schemas.openxmlformats.org/officeDocument/2006/relationships/customXml" Target="../ink/ink132.xml"/><Relationship Id="rId499" Type="http://schemas.openxmlformats.org/officeDocument/2006/relationships/customXml" Target="../ink/ink251.xml"/><Relationship Id="rId56" Type="http://schemas.openxmlformats.org/officeDocument/2006/relationships/customXml" Target="../ink/ink28.xml"/><Relationship Id="rId359" Type="http://schemas.openxmlformats.org/officeDocument/2006/relationships/customXml" Target="../ink/ink181.xml"/><Relationship Id="rId566" Type="http://schemas.openxmlformats.org/officeDocument/2006/relationships/image" Target="../media/image305.png"/><Relationship Id="rId121" Type="http://schemas.openxmlformats.org/officeDocument/2006/relationships/image" Target="../media/image84.png"/><Relationship Id="rId219" Type="http://schemas.openxmlformats.org/officeDocument/2006/relationships/customXml" Target="../ink/ink111.xml"/><Relationship Id="rId426" Type="http://schemas.openxmlformats.org/officeDocument/2006/relationships/image" Target="../media/image235.png"/><Relationship Id="rId67" Type="http://schemas.openxmlformats.org/officeDocument/2006/relationships/image" Target="../media/image57.png"/><Relationship Id="rId272" Type="http://schemas.openxmlformats.org/officeDocument/2006/relationships/image" Target="../media/image158.png"/><Relationship Id="rId577" Type="http://schemas.openxmlformats.org/officeDocument/2006/relationships/customXml" Target="../ink/ink29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mind.com/blog/wavenet-a-generative-model-for-raw-audio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AF6158D1-2ED1-B942-21C4-E927D704CDDF}"/>
              </a:ext>
            </a:extLst>
          </p:cNvPr>
          <p:cNvSpPr txBox="1"/>
          <p:nvPr/>
        </p:nvSpPr>
        <p:spPr>
          <a:xfrm>
            <a:off x="9206762" y="4891959"/>
            <a:ext cx="1806906" cy="999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3F4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董正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srgbClr val="003F4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2000" spc="300" dirty="0">
                <a:solidFill>
                  <a:srgbClr val="003F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2022-7-25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srgbClr val="003F4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C4E8D3-C19E-5964-3DE2-9564D4D4F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763" y="1561778"/>
            <a:ext cx="8392653" cy="33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7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6FBC3E-828A-7953-A6C3-A58FEA556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5" y="1415779"/>
            <a:ext cx="3982120" cy="47838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2BDA8F-415E-EC5E-F70A-E6D0D82568A7}"/>
              </a:ext>
            </a:extLst>
          </p:cNvPr>
          <p:cNvSpPr txBox="1"/>
          <p:nvPr/>
        </p:nvSpPr>
        <p:spPr>
          <a:xfrm>
            <a:off x="529685" y="663040"/>
            <a:ext cx="167706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Model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DE5AB6-C0A4-8965-D855-7160FFC41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099" y="16375"/>
            <a:ext cx="3581900" cy="17433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3240EF-E1FD-0910-D482-44026490D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794" y="16375"/>
            <a:ext cx="4346462" cy="8069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4889F52-F69A-EC6F-6DFE-C3375041041A}"/>
                  </a:ext>
                </a:extLst>
              </p:cNvPr>
              <p:cNvSpPr txBox="1"/>
              <p:nvPr/>
            </p:nvSpPr>
            <p:spPr>
              <a:xfrm>
                <a:off x="7759794" y="515084"/>
                <a:ext cx="2168671" cy="876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30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30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30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𝑓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30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600" b="0" i="1" u="none" strike="noStrike" kern="1200" cap="none" spc="30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kumimoji="0" lang="en-US" altLang="zh-CN" sz="1600" b="0" i="1" u="none" strike="noStrike" kern="1200" cap="none" spc="30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num>
                        <m:den>
                          <m:r>
                            <a:rPr kumimoji="0" lang="en-US" altLang="zh-CN" sz="1600" b="0" i="1" u="none" strike="noStrike" kern="1200" cap="none" spc="300" normalizeH="0" baseline="0" noProof="0" dirty="0" err="1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𝑟𝑜𝑤𝑠𝑢𝑚</m:t>
                          </m:r>
                          <m:d>
                            <m:dPr>
                              <m:ctrlPr>
                                <a:rPr kumimoji="0" lang="en-US" altLang="zh-CN" sz="1600" b="0" i="1" u="none" strike="noStrike" kern="1200" cap="none" spc="300" normalizeH="0" baseline="0" noProof="0" dirty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600" b="0" i="1" u="none" strike="noStrike" kern="1200" cap="none" spc="300" normalizeH="0" baseline="0" noProof="0" dirty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0" lang="en-US" altLang="zh-CN" sz="1600" b="0" i="0" u="none" strike="noStrike" kern="120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4889F52-F69A-EC6F-6DFE-C33750410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794" y="515084"/>
                <a:ext cx="2168671" cy="8769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0C61A27-4CE0-BDED-DAA5-9363F2739312}"/>
                  </a:ext>
                </a:extLst>
              </p:cNvPr>
              <p:cNvSpPr txBox="1"/>
              <p:nvPr/>
            </p:nvSpPr>
            <p:spPr>
              <a:xfrm>
                <a:off x="9878418" y="491359"/>
                <a:ext cx="2313582" cy="924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600" b="0" i="1" u="none" strike="noStrike" kern="1200" cap="none" spc="30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0" lang="en-US" altLang="zh-CN" sz="1600" b="0" i="1" u="none" strike="noStrike" kern="1200" cap="none" spc="30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CN" sz="1600" b="0" i="1" u="none" strike="noStrike" kern="1200" cap="none" spc="30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𝑏</m:t>
                          </m:r>
                        </m:sub>
                      </m:sSub>
                      <m:r>
                        <a:rPr kumimoji="0" lang="en-US" altLang="zh-CN" sz="1600" b="0" i="1" u="none" strike="noStrike" kern="1200" cap="none" spc="30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600" b="0" i="1" u="none" strike="noStrike" kern="1200" cap="none" spc="300" normalizeH="0" baseline="0" noProof="0" dirty="0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1600" b="0" i="1" u="none" strike="noStrike" kern="1200" cap="none" spc="300" normalizeH="0" baseline="0" noProof="0" dirty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600" b="0" i="1" u="none" strike="noStrike" kern="1200" cap="none" spc="300" normalizeH="0" baseline="0" noProof="0" dirty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0" lang="en-US" altLang="zh-CN" sz="1600" b="0" i="1" u="none" strike="noStrike" kern="1200" cap="none" spc="300" normalizeH="0" baseline="0" noProof="0" dirty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1600" b="0" i="1" u="none" strike="noStrike" kern="1200" cap="none" spc="300" normalizeH="0" baseline="0" noProof="0" dirty="0" err="1" smtClean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𝑟𝑜𝑤𝑠𝑢𝑚</m:t>
                          </m:r>
                          <m:d>
                            <m:dPr>
                              <m:ctrlPr>
                                <a:rPr kumimoji="0" lang="en-US" altLang="zh-CN" sz="1600" b="0" i="1" u="none" strike="noStrike" kern="1200" cap="none" spc="300" normalizeH="0" baseline="0" noProof="0" dirty="0" smtClean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CN" sz="1600" b="0" i="1" u="none" strike="noStrike" kern="1200" cap="none" spc="300" normalizeH="0" baseline="0" noProof="0" dirty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1600" b="0" i="1" u="none" strike="noStrike" kern="1200" cap="none" spc="300" normalizeH="0" baseline="0" noProof="0" dirty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kumimoji="0" lang="en-US" altLang="zh-CN" sz="1600" b="0" i="1" u="none" strike="noStrike" kern="1200" cap="none" spc="300" normalizeH="0" baseline="0" noProof="0" dirty="0" smtClean="0">
                                      <a:ln>
                                        <a:noFill/>
                                      </a:ln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kumimoji="0" lang="en-US" altLang="zh-CN" sz="1600" b="0" i="0" u="none" strike="noStrike" kern="1200" cap="none" spc="30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0C61A27-4CE0-BDED-DAA5-9363F2739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418" y="491359"/>
                <a:ext cx="2313582" cy="9244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EAE5A921-E659-B78A-0AF1-AD30A3962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6383" y="1338647"/>
            <a:ext cx="3683617" cy="39751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4C72FFB-81CE-EA05-A5A4-639B4B022DC7}"/>
              </a:ext>
            </a:extLst>
          </p:cNvPr>
          <p:cNvSpPr txBox="1"/>
          <p:nvPr/>
        </p:nvSpPr>
        <p:spPr>
          <a:xfrm>
            <a:off x="4111565" y="2425815"/>
            <a:ext cx="6644768" cy="418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TCN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在时间维度上越卷越短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en-US" altLang="zh-CN" sz="1600" b="0" i="0" u="none" strike="noStrike" kern="1200" cap="none" spc="300" normalizeH="0" baseline="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wavenet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是输入输出长度相同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0866634-C954-1BF0-B247-3A10238B4C6D}"/>
              </a:ext>
            </a:extLst>
          </p:cNvPr>
          <p:cNvSpPr txBox="1"/>
          <p:nvPr/>
        </p:nvSpPr>
        <p:spPr>
          <a:xfrm>
            <a:off x="4111565" y="2854368"/>
            <a:ext cx="2949846" cy="418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16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CN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不改变时间维度长短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EBE6E0D-1CF8-A797-2CAD-A1212855265F}"/>
              </a:ext>
            </a:extLst>
          </p:cNvPr>
          <p:cNvSpPr txBox="1"/>
          <p:nvPr/>
        </p:nvSpPr>
        <p:spPr>
          <a:xfrm>
            <a:off x="4111565" y="1763738"/>
            <a:ext cx="3502434" cy="418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TCN: dilated casual conv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D0B482D-D60A-6105-947A-4A3429FAE704}"/>
              </a:ext>
            </a:extLst>
          </p:cNvPr>
          <p:cNvSpPr txBox="1"/>
          <p:nvPr/>
        </p:nvSpPr>
        <p:spPr>
          <a:xfrm>
            <a:off x="7855812" y="1763738"/>
            <a:ext cx="3899144" cy="418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Spatial GCN: diffusion conv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D70B8D5-49DA-E6BD-5DF8-384B209DFC04}"/>
              </a:ext>
            </a:extLst>
          </p:cNvPr>
          <p:cNvSpPr txBox="1"/>
          <p:nvPr/>
        </p:nvSpPr>
        <p:spPr>
          <a:xfrm>
            <a:off x="4111565" y="3517854"/>
            <a:ext cx="5017527" cy="29007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几个关键点的维度：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X: (B, C, N, Win)</a:t>
            </a: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Pad+1*1conv: (B, C</a:t>
            </a:r>
            <a:r>
              <a:rPr lang="en-US" altLang="zh-CN" sz="16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 N, RF)</a:t>
            </a: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经过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TCN: (B, </a:t>
            </a:r>
            <a:r>
              <a:rPr kumimoji="0" lang="en-US" altLang="zh-CN" sz="1600" b="0" i="0" u="none" strike="noStrike" kern="1200" cap="none" spc="300" normalizeH="0" baseline="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Ctcn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 N, RF-k+1)</a:t>
            </a: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经过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GCN: (B, Cres, N, RF-k+1)</a:t>
            </a: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Skip conn: (B, </a:t>
            </a:r>
            <a:r>
              <a:rPr kumimoji="0" lang="en-US" altLang="zh-CN" sz="1600" b="0" i="0" u="none" strike="noStrike" kern="1200" cap="none" spc="300" normalizeH="0" baseline="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Cskip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 N, RF-k+1)</a:t>
            </a: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endParaRPr lang="en-US" altLang="zh-CN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经过所有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layer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block: (B, </a:t>
            </a:r>
            <a:r>
              <a:rPr kumimoji="0" lang="en-US" altLang="zh-CN" sz="1600" b="0" i="0" u="none" strike="noStrike" kern="1200" cap="none" spc="300" normalizeH="0" baseline="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Cskip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 N, 1)</a:t>
            </a: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经过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linear: (B, </a:t>
            </a:r>
            <a:r>
              <a:rPr kumimoji="0" lang="en-US" altLang="zh-CN" sz="1600" b="0" i="0" u="none" strike="noStrike" kern="1200" cap="none" spc="300" normalizeH="0" baseline="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Wout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 N, 1)</a:t>
            </a:r>
          </a:p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维度换成了时间维度</a:t>
            </a:r>
            <a:endParaRPr kumimoji="0" lang="en-US" altLang="zh-CN" sz="16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940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6" name="墨迹 315">
                <a:extLst>
                  <a:ext uri="{FF2B5EF4-FFF2-40B4-BE49-F238E27FC236}">
                    <a16:creationId xmlns:a16="http://schemas.microsoft.com/office/drawing/2014/main" id="{CFE84683-5ED3-BE49-5A8C-E26FE9AD95AA}"/>
                  </a:ext>
                </a:extLst>
              </p14:cNvPr>
              <p14:cNvContentPartPr/>
              <p14:nvPr/>
            </p14:nvContentPartPr>
            <p14:xfrm>
              <a:off x="3995568" y="5297544"/>
              <a:ext cx="1452600" cy="289440"/>
            </p14:xfrm>
          </p:contentPart>
        </mc:Choice>
        <mc:Fallback>
          <p:pic>
            <p:nvPicPr>
              <p:cNvPr id="316" name="墨迹 315">
                <a:extLst>
                  <a:ext uri="{FF2B5EF4-FFF2-40B4-BE49-F238E27FC236}">
                    <a16:creationId xmlns:a16="http://schemas.microsoft.com/office/drawing/2014/main" id="{CFE84683-5ED3-BE49-5A8C-E26FE9AD95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6928" y="5288544"/>
                <a:ext cx="1470240" cy="30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5" name="组合 494">
            <a:extLst>
              <a:ext uri="{FF2B5EF4-FFF2-40B4-BE49-F238E27FC236}">
                <a16:creationId xmlns:a16="http://schemas.microsoft.com/office/drawing/2014/main" id="{19BCCF66-228B-CA60-6CDE-7AB0F3AB108D}"/>
              </a:ext>
            </a:extLst>
          </p:cNvPr>
          <p:cNvGrpSpPr/>
          <p:nvPr/>
        </p:nvGrpSpPr>
        <p:grpSpPr>
          <a:xfrm>
            <a:off x="539208" y="1571544"/>
            <a:ext cx="11180160" cy="5065920"/>
            <a:chOff x="539208" y="1571544"/>
            <a:chExt cx="11180160" cy="506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C645F9D7-23FF-CC8D-85C1-332DA6609581}"/>
                    </a:ext>
                  </a:extLst>
                </p14:cNvPr>
                <p14:cNvContentPartPr/>
                <p14:nvPr/>
              </p14:nvContentPartPr>
              <p14:xfrm>
                <a:off x="4580208" y="6144264"/>
                <a:ext cx="138600" cy="368640"/>
              </p14:xfrm>
            </p:contentPart>
          </mc:Choice>
          <mc:Fallback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C645F9D7-23FF-CC8D-85C1-332DA660958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71208" y="6135624"/>
                  <a:ext cx="1562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B8038BFE-74D6-3FB5-7EDF-8E708C24A8DA}"/>
                    </a:ext>
                  </a:extLst>
                </p14:cNvPr>
                <p14:cNvContentPartPr/>
                <p14:nvPr/>
              </p14:nvContentPartPr>
              <p14:xfrm>
                <a:off x="5431968" y="6134904"/>
                <a:ext cx="185760" cy="308160"/>
              </p14:xfrm>
            </p:contentPart>
          </mc:Choice>
          <mc:Fallback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B8038BFE-74D6-3FB5-7EDF-8E708C24A8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23328" y="6126264"/>
                  <a:ext cx="2034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B81F40A2-0BE6-9DBC-B823-1A7F07E6FB18}"/>
                    </a:ext>
                  </a:extLst>
                </p14:cNvPr>
                <p14:cNvContentPartPr/>
                <p14:nvPr/>
              </p14:nvContentPartPr>
              <p14:xfrm>
                <a:off x="6133248" y="6143544"/>
                <a:ext cx="312120" cy="405000"/>
              </p14:xfrm>
            </p:contentPart>
          </mc:Choice>
          <mc:Fallback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B81F40A2-0BE6-9DBC-B823-1A7F07E6FB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24248" y="6134904"/>
                  <a:ext cx="3297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0C82992E-582B-C19B-E44A-294470257B9C}"/>
                    </a:ext>
                  </a:extLst>
                </p14:cNvPr>
                <p14:cNvContentPartPr/>
                <p14:nvPr/>
              </p14:nvContentPartPr>
              <p14:xfrm>
                <a:off x="7049808" y="6071184"/>
                <a:ext cx="185400" cy="497880"/>
              </p14:xfrm>
            </p:contentPart>
          </mc:Choice>
          <mc:Fallback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0C82992E-582B-C19B-E44A-294470257B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41168" y="6062184"/>
                  <a:ext cx="20304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A88471C7-D6D9-5D20-2836-794B70C086F9}"/>
                    </a:ext>
                  </a:extLst>
                </p14:cNvPr>
                <p14:cNvContentPartPr/>
                <p14:nvPr/>
              </p14:nvContentPartPr>
              <p14:xfrm>
                <a:off x="7872408" y="6144264"/>
                <a:ext cx="64440" cy="390240"/>
              </p14:xfrm>
            </p:contentPart>
          </mc:Choice>
          <mc:Fallback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A88471C7-D6D9-5D20-2836-794B70C086F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63768" y="6135624"/>
                  <a:ext cx="8208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A0641ABA-9A15-5958-2E4A-3DAD4E4F0DEE}"/>
                    </a:ext>
                  </a:extLst>
                </p14:cNvPr>
                <p14:cNvContentPartPr/>
                <p14:nvPr/>
              </p14:nvContentPartPr>
              <p14:xfrm>
                <a:off x="8026488" y="6291864"/>
                <a:ext cx="112680" cy="145080"/>
              </p14:xfrm>
            </p:contentPart>
          </mc:Choice>
          <mc:Fallback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A0641ABA-9A15-5958-2E4A-3DAD4E4F0DE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017848" y="6283224"/>
                  <a:ext cx="130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42F0E8BC-CC7F-04E3-7275-2731C84D87AA}"/>
                    </a:ext>
                  </a:extLst>
                </p14:cNvPr>
                <p14:cNvContentPartPr/>
                <p14:nvPr/>
              </p14:nvContentPartPr>
              <p14:xfrm>
                <a:off x="9408888" y="6204744"/>
                <a:ext cx="1800" cy="3960"/>
              </p14:xfrm>
            </p:contentPart>
          </mc:Choice>
          <mc:Fallback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42F0E8BC-CC7F-04E3-7275-2731C84D87A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99888" y="6196104"/>
                  <a:ext cx="19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6FB8B30B-ADB7-E167-FD83-7C820A23B3DF}"/>
                    </a:ext>
                  </a:extLst>
                </p14:cNvPr>
                <p14:cNvContentPartPr/>
                <p14:nvPr/>
              </p14:nvContentPartPr>
              <p14:xfrm>
                <a:off x="9408888" y="6180984"/>
                <a:ext cx="19800" cy="341280"/>
              </p14:xfrm>
            </p:contentPart>
          </mc:Choice>
          <mc:Fallback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6FB8B30B-ADB7-E167-FD83-7C820A23B3D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399888" y="6172344"/>
                  <a:ext cx="374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DBE0505E-D018-727B-9202-0BB30F9A9D88}"/>
                    </a:ext>
                  </a:extLst>
                </p14:cNvPr>
                <p14:cNvContentPartPr/>
                <p14:nvPr/>
              </p14:nvContentPartPr>
              <p14:xfrm>
                <a:off x="9603288" y="6235344"/>
                <a:ext cx="474120" cy="259560"/>
              </p14:xfrm>
            </p:contentPart>
          </mc:Choice>
          <mc:Fallback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DBE0505E-D018-727B-9202-0BB30F9A9D8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594648" y="6226344"/>
                  <a:ext cx="4917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D7E01A66-7919-17C3-21B3-505AE8C6D10F}"/>
                    </a:ext>
                  </a:extLst>
                </p14:cNvPr>
                <p14:cNvContentPartPr/>
                <p14:nvPr/>
              </p14:nvContentPartPr>
              <p14:xfrm>
                <a:off x="10359648" y="6217704"/>
                <a:ext cx="15120" cy="220320"/>
              </p14:xfrm>
            </p:contentPart>
          </mc:Choice>
          <mc:Fallback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D7E01A66-7919-17C3-21B3-505AE8C6D10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351008" y="6208704"/>
                  <a:ext cx="327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4A05D756-B3DD-E5AC-0F03-842E4CD21DF5}"/>
                    </a:ext>
                  </a:extLst>
                </p14:cNvPr>
                <p14:cNvContentPartPr/>
                <p14:nvPr/>
              </p14:nvContentPartPr>
              <p14:xfrm>
                <a:off x="10561248" y="6078384"/>
                <a:ext cx="349200" cy="514440"/>
              </p14:xfrm>
            </p:contentPart>
          </mc:Choice>
          <mc:Fallback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4A05D756-B3DD-E5AC-0F03-842E4CD21D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52248" y="6069384"/>
                  <a:ext cx="36684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D6C76BFB-DE9D-083D-F3AE-7FBA7E24E39D}"/>
                    </a:ext>
                  </a:extLst>
                </p14:cNvPr>
                <p14:cNvContentPartPr/>
                <p14:nvPr/>
              </p14:nvContentPartPr>
              <p14:xfrm>
                <a:off x="4735368" y="5879304"/>
                <a:ext cx="17640" cy="192960"/>
              </p14:xfrm>
            </p:contentPart>
          </mc:Choice>
          <mc:Fallback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D6C76BFB-DE9D-083D-F3AE-7FBA7E24E39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26728" y="5870304"/>
                  <a:ext cx="35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F0105A81-1AEB-BCFE-3AAB-9FFDB8AA30CC}"/>
                    </a:ext>
                  </a:extLst>
                </p14:cNvPr>
                <p14:cNvContentPartPr/>
                <p14:nvPr/>
              </p14:nvContentPartPr>
              <p14:xfrm>
                <a:off x="5549688" y="5860944"/>
                <a:ext cx="18360" cy="265320"/>
              </p14:xfrm>
            </p:contentPart>
          </mc:Choice>
          <mc:Fallback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F0105A81-1AEB-BCFE-3AAB-9FFDB8AA30C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40688" y="5852304"/>
                  <a:ext cx="36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4838A5CE-03D6-76B8-CFC6-B52A0AB23295}"/>
                    </a:ext>
                  </a:extLst>
                </p14:cNvPr>
                <p14:cNvContentPartPr/>
                <p14:nvPr/>
              </p14:nvContentPartPr>
              <p14:xfrm>
                <a:off x="6244848" y="5860944"/>
                <a:ext cx="10080" cy="227880"/>
              </p14:xfrm>
            </p:contentPart>
          </mc:Choice>
          <mc:Fallback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4838A5CE-03D6-76B8-CFC6-B52A0AB2329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35848" y="5852304"/>
                  <a:ext cx="27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7A26D967-B5F5-3E47-8B3D-ED66D5EE5AFC}"/>
                    </a:ext>
                  </a:extLst>
                </p14:cNvPr>
                <p14:cNvContentPartPr/>
                <p14:nvPr/>
              </p14:nvContentPartPr>
              <p14:xfrm>
                <a:off x="7174008" y="5860944"/>
                <a:ext cx="22320" cy="196560"/>
              </p14:xfrm>
            </p:contentPart>
          </mc:Choice>
          <mc:Fallback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7A26D967-B5F5-3E47-8B3D-ED66D5EE5AF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65008" y="5852304"/>
                  <a:ext cx="399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883CFC14-F3D4-F2BB-D1E2-614E0BD65D3A}"/>
                    </a:ext>
                  </a:extLst>
                </p14:cNvPr>
                <p14:cNvContentPartPr/>
                <p14:nvPr/>
              </p14:nvContentPartPr>
              <p14:xfrm>
                <a:off x="8000568" y="5879304"/>
                <a:ext cx="360" cy="200520"/>
              </p14:xfrm>
            </p:contentPart>
          </mc:Choice>
          <mc:Fallback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883CFC14-F3D4-F2BB-D1E2-614E0BD65D3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91568" y="5870304"/>
                  <a:ext cx="18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1A66C3CF-78A4-F3B8-C235-19B3FF5308FB}"/>
                    </a:ext>
                  </a:extLst>
                </p14:cNvPr>
                <p14:cNvContentPartPr/>
                <p14:nvPr/>
              </p14:nvContentPartPr>
              <p14:xfrm>
                <a:off x="8549208" y="6217704"/>
                <a:ext cx="18720" cy="298080"/>
              </p14:xfrm>
            </p:contentPart>
          </mc:Choice>
          <mc:Fallback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1A66C3CF-78A4-F3B8-C235-19B3FF5308F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40568" y="6208704"/>
                  <a:ext cx="363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A08D12DF-B8A0-C3C8-201A-5B4D87CE8645}"/>
                    </a:ext>
                  </a:extLst>
                </p14:cNvPr>
                <p14:cNvContentPartPr/>
                <p14:nvPr/>
              </p14:nvContentPartPr>
              <p14:xfrm>
                <a:off x="8777808" y="6208344"/>
                <a:ext cx="31320" cy="354240"/>
              </p14:xfrm>
            </p:contentPart>
          </mc:Choice>
          <mc:Fallback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A08D12DF-B8A0-C3C8-201A-5B4D87CE86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68808" y="6199344"/>
                  <a:ext cx="489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B62E852D-3999-4235-8608-1527ED487325}"/>
                    </a:ext>
                  </a:extLst>
                </p14:cNvPr>
                <p14:cNvContentPartPr/>
                <p14:nvPr/>
              </p14:nvContentPartPr>
              <p14:xfrm>
                <a:off x="8677368" y="5916024"/>
                <a:ext cx="360" cy="227880"/>
              </p14:xfrm>
            </p:contentPart>
          </mc:Choice>
          <mc:Fallback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B62E852D-3999-4235-8608-1527ED48732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68368" y="5907024"/>
                  <a:ext cx="18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1" name="墨迹 270">
                  <a:extLst>
                    <a:ext uri="{FF2B5EF4-FFF2-40B4-BE49-F238E27FC236}">
                      <a16:creationId xmlns:a16="http://schemas.microsoft.com/office/drawing/2014/main" id="{D77A6775-2FA3-BD6E-5D60-50C5CB3DD14C}"/>
                    </a:ext>
                  </a:extLst>
                </p14:cNvPr>
                <p14:cNvContentPartPr/>
                <p14:nvPr/>
              </p14:nvContentPartPr>
              <p14:xfrm>
                <a:off x="9619128" y="5888304"/>
                <a:ext cx="3960" cy="215280"/>
              </p14:xfrm>
            </p:contentPart>
          </mc:Choice>
          <mc:Fallback>
            <p:pic>
              <p:nvPicPr>
                <p:cNvPr id="271" name="墨迹 270">
                  <a:extLst>
                    <a:ext uri="{FF2B5EF4-FFF2-40B4-BE49-F238E27FC236}">
                      <a16:creationId xmlns:a16="http://schemas.microsoft.com/office/drawing/2014/main" id="{D77A6775-2FA3-BD6E-5D60-50C5CB3DD14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610128" y="5879304"/>
                  <a:ext cx="216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ECB007CA-2564-6070-277E-EA592CE4724E}"/>
                    </a:ext>
                  </a:extLst>
                </p14:cNvPr>
                <p14:cNvContentPartPr/>
                <p14:nvPr/>
              </p14:nvContentPartPr>
              <p14:xfrm>
                <a:off x="10642608" y="5833584"/>
                <a:ext cx="10080" cy="218520"/>
              </p14:xfrm>
            </p:contentPart>
          </mc:Choice>
          <mc:Fallback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ECB007CA-2564-6070-277E-EA592CE4724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633968" y="5824944"/>
                  <a:ext cx="277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27A9135B-D956-0330-2520-4C42396AD5A2}"/>
                    </a:ext>
                  </a:extLst>
                </p14:cNvPr>
                <p14:cNvContentPartPr/>
                <p14:nvPr/>
              </p14:nvContentPartPr>
              <p14:xfrm>
                <a:off x="2076408" y="6216984"/>
                <a:ext cx="340560" cy="3945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27A9135B-D956-0330-2520-4C42396AD5A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67408" y="6208344"/>
                  <a:ext cx="3582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36" name="墨迹 235">
                  <a:extLst>
                    <a:ext uri="{FF2B5EF4-FFF2-40B4-BE49-F238E27FC236}">
                      <a16:creationId xmlns:a16="http://schemas.microsoft.com/office/drawing/2014/main" id="{EF754A71-D96F-269D-52AB-93CC4EF19C12}"/>
                    </a:ext>
                  </a:extLst>
                </p14:cNvPr>
                <p14:cNvContentPartPr/>
                <p14:nvPr/>
              </p14:nvContentPartPr>
              <p14:xfrm>
                <a:off x="2861928" y="6272424"/>
                <a:ext cx="379440" cy="139320"/>
              </p14:xfrm>
            </p:contentPart>
          </mc:Choice>
          <mc:Fallback>
            <p:pic>
              <p:nvPicPr>
                <p:cNvPr id="236" name="墨迹 235">
                  <a:extLst>
                    <a:ext uri="{FF2B5EF4-FFF2-40B4-BE49-F238E27FC236}">
                      <a16:creationId xmlns:a16="http://schemas.microsoft.com/office/drawing/2014/main" id="{EF754A71-D96F-269D-52AB-93CC4EF19C1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53288" y="6263784"/>
                  <a:ext cx="397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13D14E99-3FD3-D407-EE42-2DF595A9163D}"/>
                    </a:ext>
                  </a:extLst>
                </p14:cNvPr>
                <p14:cNvContentPartPr/>
                <p14:nvPr/>
              </p14:nvContentPartPr>
              <p14:xfrm>
                <a:off x="3107448" y="6327144"/>
                <a:ext cx="11520" cy="26100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13D14E99-3FD3-D407-EE42-2DF595A9163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98448" y="6318504"/>
                  <a:ext cx="291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35856407-FF46-AAD1-592A-F744D896CC48}"/>
                    </a:ext>
                  </a:extLst>
                </p14:cNvPr>
                <p14:cNvContentPartPr/>
                <p14:nvPr/>
              </p14:nvContentPartPr>
              <p14:xfrm>
                <a:off x="3634848" y="6253344"/>
                <a:ext cx="308160" cy="29448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35856407-FF46-AAD1-592A-F744D896CC4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25848" y="6244344"/>
                  <a:ext cx="3258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8123B8BC-0882-BC36-8EFE-A044D4815C59}"/>
                    </a:ext>
                  </a:extLst>
                </p14:cNvPr>
                <p14:cNvContentPartPr/>
                <p14:nvPr/>
              </p14:nvContentPartPr>
              <p14:xfrm>
                <a:off x="3822048" y="6234264"/>
                <a:ext cx="239040" cy="11160"/>
              </p14:xfrm>
            </p:contentPart>
          </mc:Choice>
          <mc:Fallback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8123B8BC-0882-BC36-8EFE-A044D4815C5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13048" y="6225264"/>
                  <a:ext cx="2566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9A98A032-460B-B537-9254-D986CA6C0B3A}"/>
                    </a:ext>
                  </a:extLst>
                </p14:cNvPr>
                <p14:cNvContentPartPr/>
                <p14:nvPr/>
              </p14:nvContentPartPr>
              <p14:xfrm>
                <a:off x="539208" y="6308784"/>
                <a:ext cx="360" cy="328680"/>
              </p14:xfrm>
            </p:contentPart>
          </mc:Choice>
          <mc:Fallback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9A98A032-460B-B537-9254-D986CA6C0B3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0208" y="6300144"/>
                  <a:ext cx="180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2004928E-2273-6557-74EC-52A167966896}"/>
                    </a:ext>
                  </a:extLst>
                </p14:cNvPr>
                <p14:cNvContentPartPr/>
                <p14:nvPr/>
              </p14:nvContentPartPr>
              <p14:xfrm>
                <a:off x="1142928" y="6308064"/>
                <a:ext cx="346680" cy="303840"/>
              </p14:xfrm>
            </p:contentPart>
          </mc:Choice>
          <mc:Fallback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2004928E-2273-6557-74EC-52A16796689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33928" y="6299424"/>
                  <a:ext cx="3643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6487BDFA-9C0D-6A8B-09BC-5AF7CD8E9F1E}"/>
                    </a:ext>
                  </a:extLst>
                </p14:cNvPr>
                <p14:cNvContentPartPr/>
                <p14:nvPr/>
              </p14:nvContentPartPr>
              <p14:xfrm>
                <a:off x="557208" y="5838624"/>
                <a:ext cx="705960" cy="369360"/>
              </p14:xfrm>
            </p:contentPart>
          </mc:Choice>
          <mc:Fallback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6487BDFA-9C0D-6A8B-09BC-5AF7CD8E9F1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8568" y="5829624"/>
                  <a:ext cx="7236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B699C0AB-1B5C-2196-33BB-144F122D9BF4}"/>
                    </a:ext>
                  </a:extLst>
                </p14:cNvPr>
                <p14:cNvContentPartPr/>
                <p14:nvPr/>
              </p14:nvContentPartPr>
              <p14:xfrm>
                <a:off x="2276208" y="5851584"/>
                <a:ext cx="31680" cy="270000"/>
              </p14:xfrm>
            </p:contentPart>
          </mc:Choice>
          <mc:Fallback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B699C0AB-1B5C-2196-33BB-144F122D9BF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67568" y="5842944"/>
                  <a:ext cx="493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3EBB1BE4-63D2-AAC7-96D8-2B670841465C}"/>
                    </a:ext>
                  </a:extLst>
                </p14:cNvPr>
                <p14:cNvContentPartPr/>
                <p14:nvPr/>
              </p14:nvContentPartPr>
              <p14:xfrm>
                <a:off x="3071808" y="5860944"/>
                <a:ext cx="10080" cy="282960"/>
              </p14:xfrm>
            </p:contentPart>
          </mc:Choice>
          <mc:Fallback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3EBB1BE4-63D2-AAC7-96D8-2B670841465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63168" y="5852304"/>
                  <a:ext cx="277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55573133-A3EA-DE2B-345B-54A11AB9A730}"/>
                    </a:ext>
                  </a:extLst>
                </p14:cNvPr>
                <p14:cNvContentPartPr/>
                <p14:nvPr/>
              </p14:nvContentPartPr>
              <p14:xfrm>
                <a:off x="3885768" y="5851584"/>
                <a:ext cx="7560" cy="239040"/>
              </p14:xfrm>
            </p:contentPart>
          </mc:Choice>
          <mc:Fallback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55573133-A3EA-DE2B-345B-54A11AB9A73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877128" y="5842944"/>
                  <a:ext cx="252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3A0B6125-6C34-B0FC-5DE8-8C8A9AB73EBD}"/>
                    </a:ext>
                  </a:extLst>
                </p14:cNvPr>
                <p14:cNvContentPartPr/>
                <p14:nvPr/>
              </p14:nvContentPartPr>
              <p14:xfrm>
                <a:off x="1153008" y="5522544"/>
                <a:ext cx="376920" cy="212760"/>
              </p14:xfrm>
            </p:contentPart>
          </mc:Choice>
          <mc:Fallback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3A0B6125-6C34-B0FC-5DE8-8C8A9AB73EB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44008" y="5513904"/>
                  <a:ext cx="394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C782DDC4-C839-A87D-5953-F3F5C0F42D9A}"/>
                    </a:ext>
                  </a:extLst>
                </p14:cNvPr>
                <p14:cNvContentPartPr/>
                <p14:nvPr/>
              </p14:nvContentPartPr>
              <p14:xfrm>
                <a:off x="1270728" y="5864904"/>
                <a:ext cx="999720" cy="325440"/>
              </p14:xfrm>
            </p:contentPart>
          </mc:Choice>
          <mc:Fallback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C782DDC4-C839-A87D-5953-F3F5C0F42D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61728" y="5855904"/>
                  <a:ext cx="10173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9A5CD445-B73A-6456-4689-8574A7B5C412}"/>
                    </a:ext>
                  </a:extLst>
                </p14:cNvPr>
                <p14:cNvContentPartPr/>
                <p14:nvPr/>
              </p14:nvContentPartPr>
              <p14:xfrm>
                <a:off x="2312928" y="5860584"/>
                <a:ext cx="813240" cy="256680"/>
              </p14:xfrm>
            </p:contentPart>
          </mc:Choice>
          <mc:Fallback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9A5CD445-B73A-6456-4689-8574A7B5C41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04288" y="5851944"/>
                  <a:ext cx="83088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6F708AE1-269E-4E50-B2E6-9971187BF216}"/>
                    </a:ext>
                  </a:extLst>
                </p14:cNvPr>
                <p14:cNvContentPartPr/>
                <p14:nvPr/>
              </p14:nvContentPartPr>
              <p14:xfrm>
                <a:off x="3099528" y="5860224"/>
                <a:ext cx="776160" cy="293760"/>
              </p14:xfrm>
            </p:contentPart>
          </mc:Choice>
          <mc:Fallback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6F708AE1-269E-4E50-B2E6-9971187BF21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90888" y="5851584"/>
                  <a:ext cx="7938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79" name="墨迹 278">
                  <a:extLst>
                    <a:ext uri="{FF2B5EF4-FFF2-40B4-BE49-F238E27FC236}">
                      <a16:creationId xmlns:a16="http://schemas.microsoft.com/office/drawing/2014/main" id="{32FA5D9F-6134-D2EF-0C99-7C332D58819C}"/>
                    </a:ext>
                  </a:extLst>
                </p14:cNvPr>
                <p14:cNvContentPartPr/>
                <p14:nvPr/>
              </p14:nvContentPartPr>
              <p14:xfrm>
                <a:off x="3895128" y="5887944"/>
                <a:ext cx="840240" cy="183600"/>
              </p14:xfrm>
            </p:contentPart>
          </mc:Choice>
          <mc:Fallback>
            <p:pic>
              <p:nvPicPr>
                <p:cNvPr id="279" name="墨迹 278">
                  <a:extLst>
                    <a:ext uri="{FF2B5EF4-FFF2-40B4-BE49-F238E27FC236}">
                      <a16:creationId xmlns:a16="http://schemas.microsoft.com/office/drawing/2014/main" id="{32FA5D9F-6134-D2EF-0C99-7C332D58819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86488" y="5879304"/>
                  <a:ext cx="8578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32EC6AC9-FB98-6FA3-BD7E-E06366B9D448}"/>
                    </a:ext>
                  </a:extLst>
                </p14:cNvPr>
                <p14:cNvContentPartPr/>
                <p14:nvPr/>
              </p14:nvContentPartPr>
              <p14:xfrm>
                <a:off x="4745448" y="5833224"/>
                <a:ext cx="757800" cy="238320"/>
              </p14:xfrm>
            </p:contentPart>
          </mc:Choice>
          <mc:Fallback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32EC6AC9-FB98-6FA3-BD7E-E06366B9D44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36448" y="5824224"/>
                  <a:ext cx="7754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81" name="墨迹 280">
                  <a:extLst>
                    <a:ext uri="{FF2B5EF4-FFF2-40B4-BE49-F238E27FC236}">
                      <a16:creationId xmlns:a16="http://schemas.microsoft.com/office/drawing/2014/main" id="{84483F59-FAA2-2356-DAF7-6176681FDB02}"/>
                    </a:ext>
                  </a:extLst>
                </p14:cNvPr>
                <p14:cNvContentPartPr/>
                <p14:nvPr/>
              </p14:nvContentPartPr>
              <p14:xfrm>
                <a:off x="5568048" y="5873544"/>
                <a:ext cx="661320" cy="216000"/>
              </p14:xfrm>
            </p:contentPart>
          </mc:Choice>
          <mc:Fallback>
            <p:pic>
              <p:nvPicPr>
                <p:cNvPr id="281" name="墨迹 280">
                  <a:extLst>
                    <a:ext uri="{FF2B5EF4-FFF2-40B4-BE49-F238E27FC236}">
                      <a16:creationId xmlns:a16="http://schemas.microsoft.com/office/drawing/2014/main" id="{84483F59-FAA2-2356-DAF7-6176681FDB0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59408" y="5864904"/>
                  <a:ext cx="678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3A1FDFCA-1228-AB6D-69C8-988FAB9ECF78}"/>
                    </a:ext>
                  </a:extLst>
                </p14:cNvPr>
                <p14:cNvContentPartPr/>
                <p14:nvPr/>
              </p14:nvContentPartPr>
              <p14:xfrm>
                <a:off x="6263208" y="5851224"/>
                <a:ext cx="886320" cy="229680"/>
              </p14:xfrm>
            </p:contentPart>
          </mc:Choice>
          <mc:Fallback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3A1FDFCA-1228-AB6D-69C8-988FAB9ECF7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54568" y="5842224"/>
                  <a:ext cx="9039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F89BFE53-1871-7F22-453F-BE783BD215C8}"/>
                    </a:ext>
                  </a:extLst>
                </p14:cNvPr>
                <p14:cNvContentPartPr/>
                <p14:nvPr/>
              </p14:nvContentPartPr>
              <p14:xfrm>
                <a:off x="7177608" y="5840784"/>
                <a:ext cx="813240" cy="194400"/>
              </p14:xfrm>
            </p:contentPart>
          </mc:Choice>
          <mc:Fallback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F89BFE53-1871-7F22-453F-BE783BD215C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168968" y="5831784"/>
                  <a:ext cx="8308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01DFD557-C8FE-B02E-FE9D-B14F430E3D16}"/>
                    </a:ext>
                  </a:extLst>
                </p14:cNvPr>
                <p14:cNvContentPartPr/>
                <p14:nvPr/>
              </p14:nvContentPartPr>
              <p14:xfrm>
                <a:off x="8000568" y="5887944"/>
                <a:ext cx="685080" cy="156240"/>
              </p14:xfrm>
            </p:contentPart>
          </mc:Choice>
          <mc:Fallback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01DFD557-C8FE-B02E-FE9D-B14F430E3D1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91568" y="5878944"/>
                  <a:ext cx="702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9181ACC2-3FDA-8EBC-769F-8DD430BF4B96}"/>
                    </a:ext>
                  </a:extLst>
                </p14:cNvPr>
                <p14:cNvContentPartPr/>
                <p14:nvPr/>
              </p14:nvContentPartPr>
              <p14:xfrm>
                <a:off x="8622288" y="5887944"/>
                <a:ext cx="922680" cy="229680"/>
              </p14:xfrm>
            </p:contentPart>
          </mc:Choice>
          <mc:Fallback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9181ACC2-3FDA-8EBC-769F-8DD430BF4B9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13288" y="5878944"/>
                  <a:ext cx="940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9BF98532-2853-49AC-6507-39F23450B928}"/>
                    </a:ext>
                  </a:extLst>
                </p14:cNvPr>
                <p14:cNvContentPartPr/>
                <p14:nvPr/>
              </p14:nvContentPartPr>
              <p14:xfrm>
                <a:off x="9637488" y="5833224"/>
                <a:ext cx="1050840" cy="221040"/>
              </p14:xfrm>
            </p:contentPart>
          </mc:Choice>
          <mc:Fallback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9BF98532-2853-49AC-6507-39F23450B92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628488" y="5824584"/>
                  <a:ext cx="10684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5C24471C-DAC5-1C9B-F947-D99463C076DA}"/>
                    </a:ext>
                  </a:extLst>
                </p14:cNvPr>
                <p14:cNvContentPartPr/>
                <p14:nvPr/>
              </p14:nvContentPartPr>
              <p14:xfrm>
                <a:off x="2175768" y="5531184"/>
                <a:ext cx="254520" cy="213120"/>
              </p14:xfrm>
            </p:contentPart>
          </mc:Choice>
          <mc:Fallback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5C24471C-DAC5-1C9B-F947-D99463C076D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67128" y="5522184"/>
                  <a:ext cx="2721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3EF89A5F-26FE-B37D-836E-E586280A6023}"/>
                    </a:ext>
                  </a:extLst>
                </p14:cNvPr>
                <p14:cNvContentPartPr/>
                <p14:nvPr/>
              </p14:nvContentPartPr>
              <p14:xfrm>
                <a:off x="2985408" y="5576184"/>
                <a:ext cx="270720" cy="186840"/>
              </p14:xfrm>
            </p:contentPart>
          </mc:Choice>
          <mc:Fallback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3EF89A5F-26FE-B37D-836E-E586280A60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76408" y="5567184"/>
                  <a:ext cx="2883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90" name="墨迹 289">
                  <a:extLst>
                    <a:ext uri="{FF2B5EF4-FFF2-40B4-BE49-F238E27FC236}">
                      <a16:creationId xmlns:a16="http://schemas.microsoft.com/office/drawing/2014/main" id="{98341B96-CCC9-3CCD-4BF6-6DD57C16AFA0}"/>
                    </a:ext>
                  </a:extLst>
                </p14:cNvPr>
                <p14:cNvContentPartPr/>
                <p14:nvPr/>
              </p14:nvContentPartPr>
              <p14:xfrm>
                <a:off x="3771648" y="5630184"/>
                <a:ext cx="344880" cy="150840"/>
              </p14:xfrm>
            </p:contentPart>
          </mc:Choice>
          <mc:Fallback>
            <p:pic>
              <p:nvPicPr>
                <p:cNvPr id="290" name="墨迹 289">
                  <a:extLst>
                    <a:ext uri="{FF2B5EF4-FFF2-40B4-BE49-F238E27FC236}">
                      <a16:creationId xmlns:a16="http://schemas.microsoft.com/office/drawing/2014/main" id="{98341B96-CCC9-3CCD-4BF6-6DD57C16AFA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62648" y="5621544"/>
                  <a:ext cx="362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91" name="墨迹 290">
                  <a:extLst>
                    <a:ext uri="{FF2B5EF4-FFF2-40B4-BE49-F238E27FC236}">
                      <a16:creationId xmlns:a16="http://schemas.microsoft.com/office/drawing/2014/main" id="{27D853FD-43D4-E6BC-92F9-AEB873CD76CD}"/>
                    </a:ext>
                  </a:extLst>
                </p14:cNvPr>
                <p14:cNvContentPartPr/>
                <p14:nvPr/>
              </p14:nvContentPartPr>
              <p14:xfrm>
                <a:off x="4642848" y="5659344"/>
                <a:ext cx="350280" cy="147960"/>
              </p14:xfrm>
            </p:contentPart>
          </mc:Choice>
          <mc:Fallback>
            <p:pic>
              <p:nvPicPr>
                <p:cNvPr id="291" name="墨迹 290">
                  <a:extLst>
                    <a:ext uri="{FF2B5EF4-FFF2-40B4-BE49-F238E27FC236}">
                      <a16:creationId xmlns:a16="http://schemas.microsoft.com/office/drawing/2014/main" id="{27D853FD-43D4-E6BC-92F9-AEB873CD76C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633848" y="5650704"/>
                  <a:ext cx="3679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92" name="墨迹 291">
                  <a:extLst>
                    <a:ext uri="{FF2B5EF4-FFF2-40B4-BE49-F238E27FC236}">
                      <a16:creationId xmlns:a16="http://schemas.microsoft.com/office/drawing/2014/main" id="{A42ACCE5-ED49-4510-2B67-866A0D33B3C0}"/>
                    </a:ext>
                  </a:extLst>
                </p14:cNvPr>
                <p14:cNvContentPartPr/>
                <p14:nvPr/>
              </p14:nvContentPartPr>
              <p14:xfrm>
                <a:off x="5411808" y="5621184"/>
                <a:ext cx="342000" cy="140040"/>
              </p14:xfrm>
            </p:contentPart>
          </mc:Choice>
          <mc:Fallback>
            <p:pic>
              <p:nvPicPr>
                <p:cNvPr id="292" name="墨迹 291">
                  <a:extLst>
                    <a:ext uri="{FF2B5EF4-FFF2-40B4-BE49-F238E27FC236}">
                      <a16:creationId xmlns:a16="http://schemas.microsoft.com/office/drawing/2014/main" id="{A42ACCE5-ED49-4510-2B67-866A0D33B3C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03168" y="5612184"/>
                  <a:ext cx="359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93" name="墨迹 292">
                  <a:extLst>
                    <a:ext uri="{FF2B5EF4-FFF2-40B4-BE49-F238E27FC236}">
                      <a16:creationId xmlns:a16="http://schemas.microsoft.com/office/drawing/2014/main" id="{99B82F12-1F6F-1CC6-29D7-440FE3261D3A}"/>
                    </a:ext>
                  </a:extLst>
                </p14:cNvPr>
                <p14:cNvContentPartPr/>
                <p14:nvPr/>
              </p14:nvContentPartPr>
              <p14:xfrm>
                <a:off x="6123528" y="5613264"/>
                <a:ext cx="306720" cy="166680"/>
              </p14:xfrm>
            </p:contentPart>
          </mc:Choice>
          <mc:Fallback>
            <p:pic>
              <p:nvPicPr>
                <p:cNvPr id="293" name="墨迹 292">
                  <a:extLst>
                    <a:ext uri="{FF2B5EF4-FFF2-40B4-BE49-F238E27FC236}">
                      <a16:creationId xmlns:a16="http://schemas.microsoft.com/office/drawing/2014/main" id="{99B82F12-1F6F-1CC6-29D7-440FE3261D3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14888" y="5604624"/>
                  <a:ext cx="324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9555BB57-51A9-7C99-A8C6-5C9B46B6D309}"/>
                    </a:ext>
                  </a:extLst>
                </p14:cNvPr>
                <p14:cNvContentPartPr/>
                <p14:nvPr/>
              </p14:nvContentPartPr>
              <p14:xfrm>
                <a:off x="7085448" y="5622624"/>
                <a:ext cx="286200" cy="120240"/>
              </p14:xfrm>
            </p:contentPart>
          </mc:Choice>
          <mc:Fallback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9555BB57-51A9-7C99-A8C6-5C9B46B6D30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076448" y="5613984"/>
                  <a:ext cx="303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6C3FD618-7D85-E4CD-2BAF-35E7AD36C7F7}"/>
                    </a:ext>
                  </a:extLst>
                </p14:cNvPr>
                <p14:cNvContentPartPr/>
                <p14:nvPr/>
              </p14:nvContentPartPr>
              <p14:xfrm>
                <a:off x="7833888" y="5595624"/>
                <a:ext cx="277920" cy="158040"/>
              </p14:xfrm>
            </p:contentPart>
          </mc:Choice>
          <mc:Fallback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6C3FD618-7D85-E4CD-2BAF-35E7AD36C7F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25248" y="5586624"/>
                  <a:ext cx="2955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5D5D3240-80F2-BF9B-67DE-D3321D5A4902}"/>
                    </a:ext>
                  </a:extLst>
                </p14:cNvPr>
                <p14:cNvContentPartPr/>
                <p14:nvPr/>
              </p14:nvContentPartPr>
              <p14:xfrm>
                <a:off x="8501688" y="5646744"/>
                <a:ext cx="312480" cy="142920"/>
              </p14:xfrm>
            </p:contentPart>
          </mc:Choice>
          <mc:Fallback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5D5D3240-80F2-BF9B-67DE-D3321D5A490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93048" y="5637744"/>
                  <a:ext cx="330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98" name="墨迹 297">
                  <a:extLst>
                    <a:ext uri="{FF2B5EF4-FFF2-40B4-BE49-F238E27FC236}">
                      <a16:creationId xmlns:a16="http://schemas.microsoft.com/office/drawing/2014/main" id="{49141F0B-190D-3C91-93AB-8AF889584B8E}"/>
                    </a:ext>
                  </a:extLst>
                </p14:cNvPr>
                <p14:cNvContentPartPr/>
                <p14:nvPr/>
              </p14:nvContentPartPr>
              <p14:xfrm>
                <a:off x="9488808" y="5641344"/>
                <a:ext cx="240840" cy="120240"/>
              </p14:xfrm>
            </p:contentPart>
          </mc:Choice>
          <mc:Fallback>
            <p:pic>
              <p:nvPicPr>
                <p:cNvPr id="298" name="墨迹 297">
                  <a:extLst>
                    <a:ext uri="{FF2B5EF4-FFF2-40B4-BE49-F238E27FC236}">
                      <a16:creationId xmlns:a16="http://schemas.microsoft.com/office/drawing/2014/main" id="{49141F0B-190D-3C91-93AB-8AF889584B8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79808" y="5632344"/>
                  <a:ext cx="258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99" name="墨迹 298">
                  <a:extLst>
                    <a:ext uri="{FF2B5EF4-FFF2-40B4-BE49-F238E27FC236}">
                      <a16:creationId xmlns:a16="http://schemas.microsoft.com/office/drawing/2014/main" id="{B09DB587-C53C-43C0-8854-E7FF9DE5CE9A}"/>
                    </a:ext>
                  </a:extLst>
                </p14:cNvPr>
                <p14:cNvContentPartPr/>
                <p14:nvPr/>
              </p14:nvContentPartPr>
              <p14:xfrm>
                <a:off x="10452528" y="5622984"/>
                <a:ext cx="317880" cy="139320"/>
              </p14:xfrm>
            </p:contentPart>
          </mc:Choice>
          <mc:Fallback>
            <p:pic>
              <p:nvPicPr>
                <p:cNvPr id="299" name="墨迹 298">
                  <a:extLst>
                    <a:ext uri="{FF2B5EF4-FFF2-40B4-BE49-F238E27FC236}">
                      <a16:creationId xmlns:a16="http://schemas.microsoft.com/office/drawing/2014/main" id="{B09DB587-C53C-43C0-8854-E7FF9DE5CE9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443888" y="5613984"/>
                  <a:ext cx="335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301" name="墨迹 300">
                  <a:extLst>
                    <a:ext uri="{FF2B5EF4-FFF2-40B4-BE49-F238E27FC236}">
                      <a16:creationId xmlns:a16="http://schemas.microsoft.com/office/drawing/2014/main" id="{34684E34-9109-B80A-E195-32A1E0FFD035}"/>
                    </a:ext>
                  </a:extLst>
                </p14:cNvPr>
                <p14:cNvContentPartPr/>
                <p14:nvPr/>
              </p14:nvContentPartPr>
              <p14:xfrm>
                <a:off x="3090168" y="5175144"/>
                <a:ext cx="360" cy="293760"/>
              </p14:xfrm>
            </p:contentPart>
          </mc:Choice>
          <mc:Fallback>
            <p:pic>
              <p:nvPicPr>
                <p:cNvPr id="301" name="墨迹 300">
                  <a:extLst>
                    <a:ext uri="{FF2B5EF4-FFF2-40B4-BE49-F238E27FC236}">
                      <a16:creationId xmlns:a16="http://schemas.microsoft.com/office/drawing/2014/main" id="{34684E34-9109-B80A-E195-32A1E0FFD03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81528" y="5166504"/>
                  <a:ext cx="180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302" name="墨迹 301">
                  <a:extLst>
                    <a:ext uri="{FF2B5EF4-FFF2-40B4-BE49-F238E27FC236}">
                      <a16:creationId xmlns:a16="http://schemas.microsoft.com/office/drawing/2014/main" id="{358CEF71-E784-E3CC-0095-51B5800D3EB0}"/>
                    </a:ext>
                  </a:extLst>
                </p14:cNvPr>
                <p14:cNvContentPartPr/>
                <p14:nvPr/>
              </p14:nvContentPartPr>
              <p14:xfrm>
                <a:off x="3922488" y="5257584"/>
                <a:ext cx="65160" cy="317520"/>
              </p14:xfrm>
            </p:contentPart>
          </mc:Choice>
          <mc:Fallback>
            <p:pic>
              <p:nvPicPr>
                <p:cNvPr id="302" name="墨迹 301">
                  <a:extLst>
                    <a:ext uri="{FF2B5EF4-FFF2-40B4-BE49-F238E27FC236}">
                      <a16:creationId xmlns:a16="http://schemas.microsoft.com/office/drawing/2014/main" id="{358CEF71-E784-E3CC-0095-51B5800D3EB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13488" y="5248584"/>
                  <a:ext cx="828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303" name="墨迹 302">
                  <a:extLst>
                    <a:ext uri="{FF2B5EF4-FFF2-40B4-BE49-F238E27FC236}">
                      <a16:creationId xmlns:a16="http://schemas.microsoft.com/office/drawing/2014/main" id="{91CB96FE-6829-3B25-BDC0-803DCC0277FA}"/>
                    </a:ext>
                  </a:extLst>
                </p14:cNvPr>
                <p14:cNvContentPartPr/>
                <p14:nvPr/>
              </p14:nvContentPartPr>
              <p14:xfrm>
                <a:off x="4781448" y="5284944"/>
                <a:ext cx="54000" cy="266040"/>
              </p14:xfrm>
            </p:contentPart>
          </mc:Choice>
          <mc:Fallback>
            <p:pic>
              <p:nvPicPr>
                <p:cNvPr id="303" name="墨迹 302">
                  <a:extLst>
                    <a:ext uri="{FF2B5EF4-FFF2-40B4-BE49-F238E27FC236}">
                      <a16:creationId xmlns:a16="http://schemas.microsoft.com/office/drawing/2014/main" id="{91CB96FE-6829-3B25-BDC0-803DCC0277F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72808" y="5275944"/>
                  <a:ext cx="716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304" name="墨迹 303">
                  <a:extLst>
                    <a:ext uri="{FF2B5EF4-FFF2-40B4-BE49-F238E27FC236}">
                      <a16:creationId xmlns:a16="http://schemas.microsoft.com/office/drawing/2014/main" id="{1DDC3DD5-B59C-AD7D-1AB1-FA7CF7126414}"/>
                    </a:ext>
                  </a:extLst>
                </p14:cNvPr>
                <p14:cNvContentPartPr/>
                <p14:nvPr/>
              </p14:nvContentPartPr>
              <p14:xfrm>
                <a:off x="5532048" y="5294304"/>
                <a:ext cx="46800" cy="294480"/>
              </p14:xfrm>
            </p:contentPart>
          </mc:Choice>
          <mc:Fallback>
            <p:pic>
              <p:nvPicPr>
                <p:cNvPr id="304" name="墨迹 303">
                  <a:extLst>
                    <a:ext uri="{FF2B5EF4-FFF2-40B4-BE49-F238E27FC236}">
                      <a16:creationId xmlns:a16="http://schemas.microsoft.com/office/drawing/2014/main" id="{1DDC3DD5-B59C-AD7D-1AB1-FA7CF712641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23048" y="5285304"/>
                  <a:ext cx="644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305" name="墨迹 304">
                  <a:extLst>
                    <a:ext uri="{FF2B5EF4-FFF2-40B4-BE49-F238E27FC236}">
                      <a16:creationId xmlns:a16="http://schemas.microsoft.com/office/drawing/2014/main" id="{C11FE6D1-9F51-FDA5-D96F-51E253AF76F6}"/>
                    </a:ext>
                  </a:extLst>
                </p14:cNvPr>
                <p14:cNvContentPartPr/>
                <p14:nvPr/>
              </p14:nvContentPartPr>
              <p14:xfrm>
                <a:off x="6263208" y="5275944"/>
                <a:ext cx="80640" cy="248400"/>
              </p14:xfrm>
            </p:contentPart>
          </mc:Choice>
          <mc:Fallback>
            <p:pic>
              <p:nvPicPr>
                <p:cNvPr id="305" name="墨迹 304">
                  <a:extLst>
                    <a:ext uri="{FF2B5EF4-FFF2-40B4-BE49-F238E27FC236}">
                      <a16:creationId xmlns:a16="http://schemas.microsoft.com/office/drawing/2014/main" id="{C11FE6D1-9F51-FDA5-D96F-51E253AF76F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54568" y="5266944"/>
                  <a:ext cx="98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06" name="墨迹 305">
                  <a:extLst>
                    <a:ext uri="{FF2B5EF4-FFF2-40B4-BE49-F238E27FC236}">
                      <a16:creationId xmlns:a16="http://schemas.microsoft.com/office/drawing/2014/main" id="{18CF252F-1B5B-ECF4-02A0-10FF88E04964}"/>
                    </a:ext>
                  </a:extLst>
                </p14:cNvPr>
                <p14:cNvContentPartPr/>
                <p14:nvPr/>
              </p14:nvContentPartPr>
              <p14:xfrm>
                <a:off x="7195248" y="5321664"/>
                <a:ext cx="10080" cy="227880"/>
              </p14:xfrm>
            </p:contentPart>
          </mc:Choice>
          <mc:Fallback>
            <p:pic>
              <p:nvPicPr>
                <p:cNvPr id="306" name="墨迹 305">
                  <a:extLst>
                    <a:ext uri="{FF2B5EF4-FFF2-40B4-BE49-F238E27FC236}">
                      <a16:creationId xmlns:a16="http://schemas.microsoft.com/office/drawing/2014/main" id="{18CF252F-1B5B-ECF4-02A0-10FF88E0496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86608" y="5312664"/>
                  <a:ext cx="27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07" name="墨迹 306">
                  <a:extLst>
                    <a:ext uri="{FF2B5EF4-FFF2-40B4-BE49-F238E27FC236}">
                      <a16:creationId xmlns:a16="http://schemas.microsoft.com/office/drawing/2014/main" id="{6BCE3BC4-146F-ADC7-FFDF-0EF6686DE027}"/>
                    </a:ext>
                  </a:extLst>
                </p14:cNvPr>
                <p14:cNvContentPartPr/>
                <p14:nvPr/>
              </p14:nvContentPartPr>
              <p14:xfrm>
                <a:off x="8000568" y="5339664"/>
                <a:ext cx="360" cy="200520"/>
              </p14:xfrm>
            </p:contentPart>
          </mc:Choice>
          <mc:Fallback>
            <p:pic>
              <p:nvPicPr>
                <p:cNvPr id="307" name="墨迹 306">
                  <a:extLst>
                    <a:ext uri="{FF2B5EF4-FFF2-40B4-BE49-F238E27FC236}">
                      <a16:creationId xmlns:a16="http://schemas.microsoft.com/office/drawing/2014/main" id="{6BCE3BC4-146F-ADC7-FFDF-0EF6686DE02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91568" y="5331024"/>
                  <a:ext cx="18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308" name="墨迹 307">
                  <a:extLst>
                    <a:ext uri="{FF2B5EF4-FFF2-40B4-BE49-F238E27FC236}">
                      <a16:creationId xmlns:a16="http://schemas.microsoft.com/office/drawing/2014/main" id="{9A3795A7-75A3-D0EB-DB7F-394EA562D844}"/>
                    </a:ext>
                  </a:extLst>
                </p14:cNvPr>
                <p14:cNvContentPartPr/>
                <p14:nvPr/>
              </p14:nvContentPartPr>
              <p14:xfrm>
                <a:off x="8704368" y="5367024"/>
                <a:ext cx="19080" cy="181800"/>
              </p14:xfrm>
            </p:contentPart>
          </mc:Choice>
          <mc:Fallback>
            <p:pic>
              <p:nvPicPr>
                <p:cNvPr id="308" name="墨迹 307">
                  <a:extLst>
                    <a:ext uri="{FF2B5EF4-FFF2-40B4-BE49-F238E27FC236}">
                      <a16:creationId xmlns:a16="http://schemas.microsoft.com/office/drawing/2014/main" id="{9A3795A7-75A3-D0EB-DB7F-394EA562D84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695728" y="5358384"/>
                  <a:ext cx="36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309" name="墨迹 308">
                  <a:extLst>
                    <a:ext uri="{FF2B5EF4-FFF2-40B4-BE49-F238E27FC236}">
                      <a16:creationId xmlns:a16="http://schemas.microsoft.com/office/drawing/2014/main" id="{C104F9FE-BCE1-9886-BBF9-2AE1BFFCE8AE}"/>
                    </a:ext>
                  </a:extLst>
                </p14:cNvPr>
                <p14:cNvContentPartPr/>
                <p14:nvPr/>
              </p14:nvContentPartPr>
              <p14:xfrm>
                <a:off x="9655488" y="5403744"/>
                <a:ext cx="360" cy="173160"/>
              </p14:xfrm>
            </p:contentPart>
          </mc:Choice>
          <mc:Fallback>
            <p:pic>
              <p:nvPicPr>
                <p:cNvPr id="309" name="墨迹 308">
                  <a:extLst>
                    <a:ext uri="{FF2B5EF4-FFF2-40B4-BE49-F238E27FC236}">
                      <a16:creationId xmlns:a16="http://schemas.microsoft.com/office/drawing/2014/main" id="{C104F9FE-BCE1-9886-BBF9-2AE1BFFCE8A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646848" y="5395104"/>
                  <a:ext cx="180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310" name="墨迹 309">
                  <a:extLst>
                    <a:ext uri="{FF2B5EF4-FFF2-40B4-BE49-F238E27FC236}">
                      <a16:creationId xmlns:a16="http://schemas.microsoft.com/office/drawing/2014/main" id="{B82F0978-2A84-6AD0-C3AD-DFAC964E947E}"/>
                    </a:ext>
                  </a:extLst>
                </p14:cNvPr>
                <p14:cNvContentPartPr/>
                <p14:nvPr/>
              </p14:nvContentPartPr>
              <p14:xfrm>
                <a:off x="10561248" y="5394744"/>
                <a:ext cx="360" cy="172800"/>
              </p14:xfrm>
            </p:contentPart>
          </mc:Choice>
          <mc:Fallback>
            <p:pic>
              <p:nvPicPr>
                <p:cNvPr id="310" name="墨迹 309">
                  <a:extLst>
                    <a:ext uri="{FF2B5EF4-FFF2-40B4-BE49-F238E27FC236}">
                      <a16:creationId xmlns:a16="http://schemas.microsoft.com/office/drawing/2014/main" id="{B82F0978-2A84-6AD0-C3AD-DFAC964E947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552248" y="5386104"/>
                  <a:ext cx="18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11" name="墨迹 310">
                  <a:extLst>
                    <a:ext uri="{FF2B5EF4-FFF2-40B4-BE49-F238E27FC236}">
                      <a16:creationId xmlns:a16="http://schemas.microsoft.com/office/drawing/2014/main" id="{6A1F5EED-0390-9D65-40FC-81F2437D08C4}"/>
                    </a:ext>
                  </a:extLst>
                </p14:cNvPr>
                <p14:cNvContentPartPr/>
                <p14:nvPr/>
              </p14:nvContentPartPr>
              <p14:xfrm>
                <a:off x="1416888" y="5187744"/>
                <a:ext cx="1694520" cy="298800"/>
              </p14:xfrm>
            </p:contentPart>
          </mc:Choice>
          <mc:Fallback>
            <p:pic>
              <p:nvPicPr>
                <p:cNvPr id="311" name="墨迹 310">
                  <a:extLst>
                    <a:ext uri="{FF2B5EF4-FFF2-40B4-BE49-F238E27FC236}">
                      <a16:creationId xmlns:a16="http://schemas.microsoft.com/office/drawing/2014/main" id="{6A1F5EED-0390-9D65-40FC-81F2437D08C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407888" y="5178744"/>
                  <a:ext cx="17121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12" name="墨迹 311">
                  <a:extLst>
                    <a:ext uri="{FF2B5EF4-FFF2-40B4-BE49-F238E27FC236}">
                      <a16:creationId xmlns:a16="http://schemas.microsoft.com/office/drawing/2014/main" id="{F6CA3553-01A7-314D-5912-1676A10D1692}"/>
                    </a:ext>
                  </a:extLst>
                </p14:cNvPr>
                <p14:cNvContentPartPr/>
                <p14:nvPr/>
              </p14:nvContentPartPr>
              <p14:xfrm>
                <a:off x="2395368" y="5266584"/>
                <a:ext cx="1508400" cy="247680"/>
              </p14:xfrm>
            </p:contentPart>
          </mc:Choice>
          <mc:Fallback>
            <p:pic>
              <p:nvPicPr>
                <p:cNvPr id="312" name="墨迹 311">
                  <a:extLst>
                    <a:ext uri="{FF2B5EF4-FFF2-40B4-BE49-F238E27FC236}">
                      <a16:creationId xmlns:a16="http://schemas.microsoft.com/office/drawing/2014/main" id="{F6CA3553-01A7-314D-5912-1676A10D169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386368" y="5257944"/>
                  <a:ext cx="15260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14" name="墨迹 313">
                  <a:extLst>
                    <a:ext uri="{FF2B5EF4-FFF2-40B4-BE49-F238E27FC236}">
                      <a16:creationId xmlns:a16="http://schemas.microsoft.com/office/drawing/2014/main" id="{CCD2333C-C3B0-4B66-53CE-E368070BFF6B}"/>
                    </a:ext>
                  </a:extLst>
                </p14:cNvPr>
                <p14:cNvContentPartPr/>
                <p14:nvPr/>
              </p14:nvContentPartPr>
              <p14:xfrm>
                <a:off x="3145248" y="5302944"/>
                <a:ext cx="1699920" cy="275040"/>
              </p14:xfrm>
            </p:contentPart>
          </mc:Choice>
          <mc:Fallback>
            <p:pic>
              <p:nvPicPr>
                <p:cNvPr id="314" name="墨迹 313">
                  <a:extLst>
                    <a:ext uri="{FF2B5EF4-FFF2-40B4-BE49-F238E27FC236}">
                      <a16:creationId xmlns:a16="http://schemas.microsoft.com/office/drawing/2014/main" id="{CCD2333C-C3B0-4B66-53CE-E368070BFF6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36248" y="5293944"/>
                  <a:ext cx="17175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18" name="墨迹 317">
                  <a:extLst>
                    <a:ext uri="{FF2B5EF4-FFF2-40B4-BE49-F238E27FC236}">
                      <a16:creationId xmlns:a16="http://schemas.microsoft.com/office/drawing/2014/main" id="{68EB5F9F-C909-8128-4182-AAC2A1F7B798}"/>
                    </a:ext>
                  </a:extLst>
                </p14:cNvPr>
                <p14:cNvContentPartPr/>
                <p14:nvPr/>
              </p14:nvContentPartPr>
              <p14:xfrm>
                <a:off x="4864248" y="5302944"/>
                <a:ext cx="1288800" cy="284040"/>
              </p14:xfrm>
            </p:contentPart>
          </mc:Choice>
          <mc:Fallback>
            <p:pic>
              <p:nvPicPr>
                <p:cNvPr id="318" name="墨迹 317">
                  <a:extLst>
                    <a:ext uri="{FF2B5EF4-FFF2-40B4-BE49-F238E27FC236}">
                      <a16:creationId xmlns:a16="http://schemas.microsoft.com/office/drawing/2014/main" id="{68EB5F9F-C909-8128-4182-AAC2A1F7B79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855248" y="5293944"/>
                  <a:ext cx="13064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20" name="墨迹 319">
                  <a:extLst>
                    <a:ext uri="{FF2B5EF4-FFF2-40B4-BE49-F238E27FC236}">
                      <a16:creationId xmlns:a16="http://schemas.microsoft.com/office/drawing/2014/main" id="{2917A576-2E24-8315-6BDE-AF6FC1F02B0C}"/>
                    </a:ext>
                  </a:extLst>
                </p14:cNvPr>
                <p14:cNvContentPartPr/>
                <p14:nvPr/>
              </p14:nvContentPartPr>
              <p14:xfrm>
                <a:off x="5760288" y="5357664"/>
                <a:ext cx="1343160" cy="238680"/>
              </p14:xfrm>
            </p:contentPart>
          </mc:Choice>
          <mc:Fallback>
            <p:pic>
              <p:nvPicPr>
                <p:cNvPr id="320" name="墨迹 319">
                  <a:extLst>
                    <a:ext uri="{FF2B5EF4-FFF2-40B4-BE49-F238E27FC236}">
                      <a16:creationId xmlns:a16="http://schemas.microsoft.com/office/drawing/2014/main" id="{2917A576-2E24-8315-6BDE-AF6FC1F02B0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51648" y="5348664"/>
                  <a:ext cx="13608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321" name="墨迹 320">
                  <a:extLst>
                    <a:ext uri="{FF2B5EF4-FFF2-40B4-BE49-F238E27FC236}">
                      <a16:creationId xmlns:a16="http://schemas.microsoft.com/office/drawing/2014/main" id="{780F8B74-7743-1590-7FF1-7DB5F55CFF9D}"/>
                    </a:ext>
                  </a:extLst>
                </p14:cNvPr>
                <p14:cNvContentPartPr/>
                <p14:nvPr/>
              </p14:nvContentPartPr>
              <p14:xfrm>
                <a:off x="6409728" y="5330304"/>
                <a:ext cx="1489680" cy="293400"/>
              </p14:xfrm>
            </p:contentPart>
          </mc:Choice>
          <mc:Fallback>
            <p:pic>
              <p:nvPicPr>
                <p:cNvPr id="321" name="墨迹 320">
                  <a:extLst>
                    <a:ext uri="{FF2B5EF4-FFF2-40B4-BE49-F238E27FC236}">
                      <a16:creationId xmlns:a16="http://schemas.microsoft.com/office/drawing/2014/main" id="{780F8B74-7743-1590-7FF1-7DB5F55CFF9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01088" y="5321304"/>
                  <a:ext cx="15073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22" name="墨迹 321">
                  <a:extLst>
                    <a:ext uri="{FF2B5EF4-FFF2-40B4-BE49-F238E27FC236}">
                      <a16:creationId xmlns:a16="http://schemas.microsoft.com/office/drawing/2014/main" id="{CE585266-B01E-6BC1-85B6-2A409611FC2C}"/>
                    </a:ext>
                  </a:extLst>
                </p14:cNvPr>
                <p14:cNvContentPartPr/>
                <p14:nvPr/>
              </p14:nvContentPartPr>
              <p14:xfrm>
                <a:off x="7342128" y="5352264"/>
                <a:ext cx="1374480" cy="289800"/>
              </p14:xfrm>
            </p:contentPart>
          </mc:Choice>
          <mc:Fallback>
            <p:pic>
              <p:nvPicPr>
                <p:cNvPr id="322" name="墨迹 321">
                  <a:extLst>
                    <a:ext uri="{FF2B5EF4-FFF2-40B4-BE49-F238E27FC236}">
                      <a16:creationId xmlns:a16="http://schemas.microsoft.com/office/drawing/2014/main" id="{CE585266-B01E-6BC1-85B6-2A409611FC2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33488" y="5343264"/>
                  <a:ext cx="13921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323" name="墨迹 322">
                  <a:extLst>
                    <a:ext uri="{FF2B5EF4-FFF2-40B4-BE49-F238E27FC236}">
                      <a16:creationId xmlns:a16="http://schemas.microsoft.com/office/drawing/2014/main" id="{AF06FDE4-F712-8DD6-41C2-7C6CD51FB170}"/>
                    </a:ext>
                  </a:extLst>
                </p14:cNvPr>
                <p14:cNvContentPartPr/>
                <p14:nvPr/>
              </p14:nvContentPartPr>
              <p14:xfrm>
                <a:off x="8128728" y="5372784"/>
                <a:ext cx="1495440" cy="259920"/>
              </p14:xfrm>
            </p:contentPart>
          </mc:Choice>
          <mc:Fallback>
            <p:pic>
              <p:nvPicPr>
                <p:cNvPr id="323" name="墨迹 322">
                  <a:extLst>
                    <a:ext uri="{FF2B5EF4-FFF2-40B4-BE49-F238E27FC236}">
                      <a16:creationId xmlns:a16="http://schemas.microsoft.com/office/drawing/2014/main" id="{AF06FDE4-F712-8DD6-41C2-7C6CD51FB17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20088" y="5363784"/>
                  <a:ext cx="15130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324" name="墨迹 323">
                  <a:extLst>
                    <a:ext uri="{FF2B5EF4-FFF2-40B4-BE49-F238E27FC236}">
                      <a16:creationId xmlns:a16="http://schemas.microsoft.com/office/drawing/2014/main" id="{386AD615-82F5-6C58-13FE-3592ED2DA382}"/>
                    </a:ext>
                  </a:extLst>
                </p14:cNvPr>
                <p14:cNvContentPartPr/>
                <p14:nvPr/>
              </p14:nvContentPartPr>
              <p14:xfrm>
                <a:off x="8777808" y="5394384"/>
                <a:ext cx="1663560" cy="284040"/>
              </p14:xfrm>
            </p:contentPart>
          </mc:Choice>
          <mc:Fallback>
            <p:pic>
              <p:nvPicPr>
                <p:cNvPr id="324" name="墨迹 323">
                  <a:extLst>
                    <a:ext uri="{FF2B5EF4-FFF2-40B4-BE49-F238E27FC236}">
                      <a16:creationId xmlns:a16="http://schemas.microsoft.com/office/drawing/2014/main" id="{386AD615-82F5-6C58-13FE-3592ED2DA38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768808" y="5385744"/>
                  <a:ext cx="16812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325" name="墨迹 324">
                  <a:extLst>
                    <a:ext uri="{FF2B5EF4-FFF2-40B4-BE49-F238E27FC236}">
                      <a16:creationId xmlns:a16="http://schemas.microsoft.com/office/drawing/2014/main" id="{E6BFCB6A-4459-BDF3-518D-055A55AE85C6}"/>
                    </a:ext>
                  </a:extLst>
                </p14:cNvPr>
                <p14:cNvContentPartPr/>
                <p14:nvPr/>
              </p14:nvContentPartPr>
              <p14:xfrm>
                <a:off x="2969568" y="4919184"/>
                <a:ext cx="195840" cy="131040"/>
              </p14:xfrm>
            </p:contentPart>
          </mc:Choice>
          <mc:Fallback>
            <p:pic>
              <p:nvPicPr>
                <p:cNvPr id="325" name="墨迹 324">
                  <a:extLst>
                    <a:ext uri="{FF2B5EF4-FFF2-40B4-BE49-F238E27FC236}">
                      <a16:creationId xmlns:a16="http://schemas.microsoft.com/office/drawing/2014/main" id="{E6BFCB6A-4459-BDF3-518D-055A55AE85C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960568" y="4910184"/>
                  <a:ext cx="213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326" name="墨迹 325">
                  <a:extLst>
                    <a:ext uri="{FF2B5EF4-FFF2-40B4-BE49-F238E27FC236}">
                      <a16:creationId xmlns:a16="http://schemas.microsoft.com/office/drawing/2014/main" id="{795A30BD-C030-DF6A-54A7-6A5F3325C879}"/>
                    </a:ext>
                  </a:extLst>
                </p14:cNvPr>
                <p14:cNvContentPartPr/>
                <p14:nvPr/>
              </p14:nvContentPartPr>
              <p14:xfrm>
                <a:off x="3813768" y="4927464"/>
                <a:ext cx="209160" cy="132480"/>
              </p14:xfrm>
            </p:contentPart>
          </mc:Choice>
          <mc:Fallback>
            <p:pic>
              <p:nvPicPr>
                <p:cNvPr id="326" name="墨迹 325">
                  <a:extLst>
                    <a:ext uri="{FF2B5EF4-FFF2-40B4-BE49-F238E27FC236}">
                      <a16:creationId xmlns:a16="http://schemas.microsoft.com/office/drawing/2014/main" id="{795A30BD-C030-DF6A-54A7-6A5F3325C87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804768" y="4918464"/>
                  <a:ext cx="226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327" name="墨迹 326">
                  <a:extLst>
                    <a:ext uri="{FF2B5EF4-FFF2-40B4-BE49-F238E27FC236}">
                      <a16:creationId xmlns:a16="http://schemas.microsoft.com/office/drawing/2014/main" id="{A9487E3F-945D-61FE-A931-B0893B5A6097}"/>
                    </a:ext>
                  </a:extLst>
                </p14:cNvPr>
                <p14:cNvContentPartPr/>
                <p14:nvPr/>
              </p14:nvContentPartPr>
              <p14:xfrm>
                <a:off x="4600368" y="4972824"/>
                <a:ext cx="275760" cy="141120"/>
              </p14:xfrm>
            </p:contentPart>
          </mc:Choice>
          <mc:Fallback>
            <p:pic>
              <p:nvPicPr>
                <p:cNvPr id="327" name="墨迹 326">
                  <a:extLst>
                    <a:ext uri="{FF2B5EF4-FFF2-40B4-BE49-F238E27FC236}">
                      <a16:creationId xmlns:a16="http://schemas.microsoft.com/office/drawing/2014/main" id="{A9487E3F-945D-61FE-A931-B0893B5A609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91368" y="4963824"/>
                  <a:ext cx="2934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328" name="墨迹 327">
                  <a:extLst>
                    <a:ext uri="{FF2B5EF4-FFF2-40B4-BE49-F238E27FC236}">
                      <a16:creationId xmlns:a16="http://schemas.microsoft.com/office/drawing/2014/main" id="{6756C705-F4D2-343E-A027-28FCE2173163}"/>
                    </a:ext>
                  </a:extLst>
                </p14:cNvPr>
                <p14:cNvContentPartPr/>
                <p14:nvPr/>
              </p14:nvContentPartPr>
              <p14:xfrm>
                <a:off x="5384448" y="4991904"/>
                <a:ext cx="250200" cy="149040"/>
              </p14:xfrm>
            </p:contentPart>
          </mc:Choice>
          <mc:Fallback>
            <p:pic>
              <p:nvPicPr>
                <p:cNvPr id="328" name="墨迹 327">
                  <a:extLst>
                    <a:ext uri="{FF2B5EF4-FFF2-40B4-BE49-F238E27FC236}">
                      <a16:creationId xmlns:a16="http://schemas.microsoft.com/office/drawing/2014/main" id="{6756C705-F4D2-343E-A027-28FCE217316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75448" y="4983264"/>
                  <a:ext cx="2678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329" name="墨迹 328">
                  <a:extLst>
                    <a:ext uri="{FF2B5EF4-FFF2-40B4-BE49-F238E27FC236}">
                      <a16:creationId xmlns:a16="http://schemas.microsoft.com/office/drawing/2014/main" id="{89F77A8B-2EB0-C82F-BA23-5CBB2C7BADAA}"/>
                    </a:ext>
                  </a:extLst>
                </p14:cNvPr>
                <p14:cNvContentPartPr/>
                <p14:nvPr/>
              </p14:nvContentPartPr>
              <p14:xfrm>
                <a:off x="6124248" y="4973184"/>
                <a:ext cx="305280" cy="167760"/>
              </p14:xfrm>
            </p:contentPart>
          </mc:Choice>
          <mc:Fallback>
            <p:pic>
              <p:nvPicPr>
                <p:cNvPr id="329" name="墨迹 328">
                  <a:extLst>
                    <a:ext uri="{FF2B5EF4-FFF2-40B4-BE49-F238E27FC236}">
                      <a16:creationId xmlns:a16="http://schemas.microsoft.com/office/drawing/2014/main" id="{89F77A8B-2EB0-C82F-BA23-5CBB2C7BADA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115248" y="4964544"/>
                  <a:ext cx="322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330" name="墨迹 329">
                  <a:extLst>
                    <a:ext uri="{FF2B5EF4-FFF2-40B4-BE49-F238E27FC236}">
                      <a16:creationId xmlns:a16="http://schemas.microsoft.com/office/drawing/2014/main" id="{F1C566CD-2A00-7FC8-F163-CF38E8941617}"/>
                    </a:ext>
                  </a:extLst>
                </p14:cNvPr>
                <p14:cNvContentPartPr/>
                <p14:nvPr/>
              </p14:nvContentPartPr>
              <p14:xfrm>
                <a:off x="7029288" y="4964544"/>
                <a:ext cx="361080" cy="184680"/>
              </p14:xfrm>
            </p:contentPart>
          </mc:Choice>
          <mc:Fallback>
            <p:pic>
              <p:nvPicPr>
                <p:cNvPr id="330" name="墨迹 329">
                  <a:extLst>
                    <a:ext uri="{FF2B5EF4-FFF2-40B4-BE49-F238E27FC236}">
                      <a16:creationId xmlns:a16="http://schemas.microsoft.com/office/drawing/2014/main" id="{F1C566CD-2A00-7FC8-F163-CF38E894161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20648" y="4955544"/>
                  <a:ext cx="378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331" name="墨迹 330">
                  <a:extLst>
                    <a:ext uri="{FF2B5EF4-FFF2-40B4-BE49-F238E27FC236}">
                      <a16:creationId xmlns:a16="http://schemas.microsoft.com/office/drawing/2014/main" id="{C958E5FB-3D6D-D795-8F04-7655ACF22B7E}"/>
                    </a:ext>
                  </a:extLst>
                </p14:cNvPr>
                <p14:cNvContentPartPr/>
                <p14:nvPr/>
              </p14:nvContentPartPr>
              <p14:xfrm>
                <a:off x="7836408" y="4982904"/>
                <a:ext cx="313200" cy="194040"/>
              </p14:xfrm>
            </p:contentPart>
          </mc:Choice>
          <mc:Fallback>
            <p:pic>
              <p:nvPicPr>
                <p:cNvPr id="331" name="墨迹 330">
                  <a:extLst>
                    <a:ext uri="{FF2B5EF4-FFF2-40B4-BE49-F238E27FC236}">
                      <a16:creationId xmlns:a16="http://schemas.microsoft.com/office/drawing/2014/main" id="{C958E5FB-3D6D-D795-8F04-7655ACF22B7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27408" y="4974264"/>
                  <a:ext cx="3308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332" name="墨迹 331">
                  <a:extLst>
                    <a:ext uri="{FF2B5EF4-FFF2-40B4-BE49-F238E27FC236}">
                      <a16:creationId xmlns:a16="http://schemas.microsoft.com/office/drawing/2014/main" id="{9ED87FD2-8E43-5716-808A-012C7DBFC38F}"/>
                    </a:ext>
                  </a:extLst>
                </p14:cNvPr>
                <p14:cNvContentPartPr/>
                <p14:nvPr/>
              </p14:nvContentPartPr>
              <p14:xfrm>
                <a:off x="8648928" y="4964904"/>
                <a:ext cx="275040" cy="212760"/>
              </p14:xfrm>
            </p:contentPart>
          </mc:Choice>
          <mc:Fallback>
            <p:pic>
              <p:nvPicPr>
                <p:cNvPr id="332" name="墨迹 331">
                  <a:extLst>
                    <a:ext uri="{FF2B5EF4-FFF2-40B4-BE49-F238E27FC236}">
                      <a16:creationId xmlns:a16="http://schemas.microsoft.com/office/drawing/2014/main" id="{9ED87FD2-8E43-5716-808A-012C7DBFC38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640288" y="4955904"/>
                  <a:ext cx="292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333" name="墨迹 332">
                  <a:extLst>
                    <a:ext uri="{FF2B5EF4-FFF2-40B4-BE49-F238E27FC236}">
                      <a16:creationId xmlns:a16="http://schemas.microsoft.com/office/drawing/2014/main" id="{4594005B-35F9-720A-E995-B4C8ED41125A}"/>
                    </a:ext>
                  </a:extLst>
                </p14:cNvPr>
                <p14:cNvContentPartPr/>
                <p14:nvPr/>
              </p14:nvContentPartPr>
              <p14:xfrm>
                <a:off x="9538128" y="5055624"/>
                <a:ext cx="384120" cy="176400"/>
              </p14:xfrm>
            </p:contentPart>
          </mc:Choice>
          <mc:Fallback>
            <p:pic>
              <p:nvPicPr>
                <p:cNvPr id="333" name="墨迹 332">
                  <a:extLst>
                    <a:ext uri="{FF2B5EF4-FFF2-40B4-BE49-F238E27FC236}">
                      <a16:creationId xmlns:a16="http://schemas.microsoft.com/office/drawing/2014/main" id="{4594005B-35F9-720A-E995-B4C8ED41125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529128" y="5046984"/>
                  <a:ext cx="401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334" name="墨迹 333">
                  <a:extLst>
                    <a:ext uri="{FF2B5EF4-FFF2-40B4-BE49-F238E27FC236}">
                      <a16:creationId xmlns:a16="http://schemas.microsoft.com/office/drawing/2014/main" id="{5E477E6F-5E32-8B79-A1CD-F5A181DD7352}"/>
                    </a:ext>
                  </a:extLst>
                </p14:cNvPr>
                <p14:cNvContentPartPr/>
                <p14:nvPr/>
              </p14:nvContentPartPr>
              <p14:xfrm>
                <a:off x="10395288" y="5028264"/>
                <a:ext cx="304920" cy="213120"/>
              </p14:xfrm>
            </p:contentPart>
          </mc:Choice>
          <mc:Fallback>
            <p:pic>
              <p:nvPicPr>
                <p:cNvPr id="334" name="墨迹 333">
                  <a:extLst>
                    <a:ext uri="{FF2B5EF4-FFF2-40B4-BE49-F238E27FC236}">
                      <a16:creationId xmlns:a16="http://schemas.microsoft.com/office/drawing/2014/main" id="{5E477E6F-5E32-8B79-A1CD-F5A181DD735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386288" y="5019264"/>
                  <a:ext cx="3225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337" name="墨迹 336">
                  <a:extLst>
                    <a:ext uri="{FF2B5EF4-FFF2-40B4-BE49-F238E27FC236}">
                      <a16:creationId xmlns:a16="http://schemas.microsoft.com/office/drawing/2014/main" id="{68CD31FE-130A-1AFF-9677-F555D2DE674F}"/>
                    </a:ext>
                  </a:extLst>
                </p14:cNvPr>
                <p14:cNvContentPartPr/>
                <p14:nvPr/>
              </p14:nvContentPartPr>
              <p14:xfrm>
                <a:off x="3876048" y="4553064"/>
                <a:ext cx="13680" cy="238680"/>
              </p14:xfrm>
            </p:contentPart>
          </mc:Choice>
          <mc:Fallback>
            <p:pic>
              <p:nvPicPr>
                <p:cNvPr id="337" name="墨迹 336">
                  <a:extLst>
                    <a:ext uri="{FF2B5EF4-FFF2-40B4-BE49-F238E27FC236}">
                      <a16:creationId xmlns:a16="http://schemas.microsoft.com/office/drawing/2014/main" id="{68CD31FE-130A-1AFF-9677-F555D2DE674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867408" y="4544424"/>
                  <a:ext cx="313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338" name="墨迹 337">
                  <a:extLst>
                    <a:ext uri="{FF2B5EF4-FFF2-40B4-BE49-F238E27FC236}">
                      <a16:creationId xmlns:a16="http://schemas.microsoft.com/office/drawing/2014/main" id="{0FF9F15C-340C-5839-77F7-1C60837543C6}"/>
                    </a:ext>
                  </a:extLst>
                </p14:cNvPr>
                <p14:cNvContentPartPr/>
                <p14:nvPr/>
              </p14:nvContentPartPr>
              <p14:xfrm>
                <a:off x="4745448" y="4599144"/>
                <a:ext cx="3960" cy="242640"/>
              </p14:xfrm>
            </p:contentPart>
          </mc:Choice>
          <mc:Fallback>
            <p:pic>
              <p:nvPicPr>
                <p:cNvPr id="338" name="墨迹 337">
                  <a:extLst>
                    <a:ext uri="{FF2B5EF4-FFF2-40B4-BE49-F238E27FC236}">
                      <a16:creationId xmlns:a16="http://schemas.microsoft.com/office/drawing/2014/main" id="{0FF9F15C-340C-5839-77F7-1C60837543C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36448" y="4590504"/>
                  <a:ext cx="216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339" name="墨迹 338">
                  <a:extLst>
                    <a:ext uri="{FF2B5EF4-FFF2-40B4-BE49-F238E27FC236}">
                      <a16:creationId xmlns:a16="http://schemas.microsoft.com/office/drawing/2014/main" id="{1169AC07-3B22-E141-B1D8-DF2C2EE4D380}"/>
                    </a:ext>
                  </a:extLst>
                </p14:cNvPr>
                <p14:cNvContentPartPr/>
                <p14:nvPr/>
              </p14:nvContentPartPr>
              <p14:xfrm>
                <a:off x="5458608" y="4617504"/>
                <a:ext cx="360" cy="191160"/>
              </p14:xfrm>
            </p:contentPart>
          </mc:Choice>
          <mc:Fallback>
            <p:pic>
              <p:nvPicPr>
                <p:cNvPr id="339" name="墨迹 338">
                  <a:extLst>
                    <a:ext uri="{FF2B5EF4-FFF2-40B4-BE49-F238E27FC236}">
                      <a16:creationId xmlns:a16="http://schemas.microsoft.com/office/drawing/2014/main" id="{1169AC07-3B22-E141-B1D8-DF2C2EE4D38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49968" y="4608864"/>
                  <a:ext cx="180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340" name="墨迹 339">
                  <a:extLst>
                    <a:ext uri="{FF2B5EF4-FFF2-40B4-BE49-F238E27FC236}">
                      <a16:creationId xmlns:a16="http://schemas.microsoft.com/office/drawing/2014/main" id="{8E424EB3-4201-89D9-3736-15D34A12D395}"/>
                    </a:ext>
                  </a:extLst>
                </p14:cNvPr>
                <p14:cNvContentPartPr/>
                <p14:nvPr/>
              </p14:nvContentPartPr>
              <p14:xfrm>
                <a:off x="6226488" y="4644864"/>
                <a:ext cx="25200" cy="194040"/>
              </p14:xfrm>
            </p:contentPart>
          </mc:Choice>
          <mc:Fallback>
            <p:pic>
              <p:nvPicPr>
                <p:cNvPr id="340" name="墨迹 339">
                  <a:extLst>
                    <a:ext uri="{FF2B5EF4-FFF2-40B4-BE49-F238E27FC236}">
                      <a16:creationId xmlns:a16="http://schemas.microsoft.com/office/drawing/2014/main" id="{8E424EB3-4201-89D9-3736-15D34A12D39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17848" y="4635864"/>
                  <a:ext cx="428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341" name="墨迹 340">
                  <a:extLst>
                    <a:ext uri="{FF2B5EF4-FFF2-40B4-BE49-F238E27FC236}">
                      <a16:creationId xmlns:a16="http://schemas.microsoft.com/office/drawing/2014/main" id="{424CC34B-C07E-051D-EA94-B24F28EEE04D}"/>
                    </a:ext>
                  </a:extLst>
                </p14:cNvPr>
                <p14:cNvContentPartPr/>
                <p14:nvPr/>
              </p14:nvContentPartPr>
              <p14:xfrm>
                <a:off x="7186968" y="4681584"/>
                <a:ext cx="3960" cy="239040"/>
              </p14:xfrm>
            </p:contentPart>
          </mc:Choice>
          <mc:Fallback>
            <p:pic>
              <p:nvPicPr>
                <p:cNvPr id="341" name="墨迹 340">
                  <a:extLst>
                    <a:ext uri="{FF2B5EF4-FFF2-40B4-BE49-F238E27FC236}">
                      <a16:creationId xmlns:a16="http://schemas.microsoft.com/office/drawing/2014/main" id="{424CC34B-C07E-051D-EA94-B24F28EEE04D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78328" y="4672584"/>
                  <a:ext cx="216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342" name="墨迹 341">
                  <a:extLst>
                    <a:ext uri="{FF2B5EF4-FFF2-40B4-BE49-F238E27FC236}">
                      <a16:creationId xmlns:a16="http://schemas.microsoft.com/office/drawing/2014/main" id="{72DFB90F-1371-A0B9-001D-E9D55C04CE09}"/>
                    </a:ext>
                  </a:extLst>
                </p14:cNvPr>
                <p14:cNvContentPartPr/>
                <p14:nvPr/>
              </p14:nvContentPartPr>
              <p14:xfrm>
                <a:off x="7981128" y="4708584"/>
                <a:ext cx="19800" cy="185400"/>
              </p14:xfrm>
            </p:contentPart>
          </mc:Choice>
          <mc:Fallback>
            <p:pic>
              <p:nvPicPr>
                <p:cNvPr id="342" name="墨迹 341">
                  <a:extLst>
                    <a:ext uri="{FF2B5EF4-FFF2-40B4-BE49-F238E27FC236}">
                      <a16:creationId xmlns:a16="http://schemas.microsoft.com/office/drawing/2014/main" id="{72DFB90F-1371-A0B9-001D-E9D55C04CE0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972488" y="4699944"/>
                  <a:ext cx="374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343" name="墨迹 342">
                  <a:extLst>
                    <a:ext uri="{FF2B5EF4-FFF2-40B4-BE49-F238E27FC236}">
                      <a16:creationId xmlns:a16="http://schemas.microsoft.com/office/drawing/2014/main" id="{A7DE452D-CCC0-747D-C6E7-BC8185C17D2E}"/>
                    </a:ext>
                  </a:extLst>
                </p14:cNvPr>
                <p14:cNvContentPartPr/>
                <p14:nvPr/>
              </p14:nvContentPartPr>
              <p14:xfrm>
                <a:off x="8768448" y="4690584"/>
                <a:ext cx="17280" cy="211680"/>
              </p14:xfrm>
            </p:contentPart>
          </mc:Choice>
          <mc:Fallback>
            <p:pic>
              <p:nvPicPr>
                <p:cNvPr id="343" name="墨迹 342">
                  <a:extLst>
                    <a:ext uri="{FF2B5EF4-FFF2-40B4-BE49-F238E27FC236}">
                      <a16:creationId xmlns:a16="http://schemas.microsoft.com/office/drawing/2014/main" id="{A7DE452D-CCC0-747D-C6E7-BC8185C17D2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759448" y="4681584"/>
                  <a:ext cx="349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344" name="墨迹 343">
                  <a:extLst>
                    <a:ext uri="{FF2B5EF4-FFF2-40B4-BE49-F238E27FC236}">
                      <a16:creationId xmlns:a16="http://schemas.microsoft.com/office/drawing/2014/main" id="{9D618880-0615-A225-89E6-AD3E15E49520}"/>
                    </a:ext>
                  </a:extLst>
                </p14:cNvPr>
                <p14:cNvContentPartPr/>
                <p14:nvPr/>
              </p14:nvContentPartPr>
              <p14:xfrm>
                <a:off x="9701208" y="4754304"/>
                <a:ext cx="24840" cy="176760"/>
              </p14:xfrm>
            </p:contentPart>
          </mc:Choice>
          <mc:Fallback>
            <p:pic>
              <p:nvPicPr>
                <p:cNvPr id="344" name="墨迹 343">
                  <a:extLst>
                    <a:ext uri="{FF2B5EF4-FFF2-40B4-BE49-F238E27FC236}">
                      <a16:creationId xmlns:a16="http://schemas.microsoft.com/office/drawing/2014/main" id="{9D618880-0615-A225-89E6-AD3E15E4952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692568" y="4745664"/>
                  <a:ext cx="42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345" name="墨迹 344">
                  <a:extLst>
                    <a:ext uri="{FF2B5EF4-FFF2-40B4-BE49-F238E27FC236}">
                      <a16:creationId xmlns:a16="http://schemas.microsoft.com/office/drawing/2014/main" id="{F51D0285-3848-03A0-A0F1-F44FDB9F4EEC}"/>
                    </a:ext>
                  </a:extLst>
                </p14:cNvPr>
                <p14:cNvContentPartPr/>
                <p14:nvPr/>
              </p14:nvContentPartPr>
              <p14:xfrm>
                <a:off x="10505448" y="4699944"/>
                <a:ext cx="23400" cy="214560"/>
              </p14:xfrm>
            </p:contentPart>
          </mc:Choice>
          <mc:Fallback>
            <p:pic>
              <p:nvPicPr>
                <p:cNvPr id="345" name="墨迹 344">
                  <a:extLst>
                    <a:ext uri="{FF2B5EF4-FFF2-40B4-BE49-F238E27FC236}">
                      <a16:creationId xmlns:a16="http://schemas.microsoft.com/office/drawing/2014/main" id="{F51D0285-3848-03A0-A0F1-F44FDB9F4EE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496808" y="4690944"/>
                  <a:ext cx="41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346" name="墨迹 345">
                  <a:extLst>
                    <a:ext uri="{FF2B5EF4-FFF2-40B4-BE49-F238E27FC236}">
                      <a16:creationId xmlns:a16="http://schemas.microsoft.com/office/drawing/2014/main" id="{820A571A-6ED7-9892-2EF2-915C334C400C}"/>
                    </a:ext>
                  </a:extLst>
                </p14:cNvPr>
                <p14:cNvContentPartPr/>
                <p14:nvPr/>
              </p14:nvContentPartPr>
              <p14:xfrm>
                <a:off x="3117888" y="4595904"/>
                <a:ext cx="700200" cy="277560"/>
              </p14:xfrm>
            </p:contentPart>
          </mc:Choice>
          <mc:Fallback>
            <p:pic>
              <p:nvPicPr>
                <p:cNvPr id="346" name="墨迹 345">
                  <a:extLst>
                    <a:ext uri="{FF2B5EF4-FFF2-40B4-BE49-F238E27FC236}">
                      <a16:creationId xmlns:a16="http://schemas.microsoft.com/office/drawing/2014/main" id="{820A571A-6ED7-9892-2EF2-915C334C400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109248" y="4587264"/>
                  <a:ext cx="7178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347" name="墨迹 346">
                  <a:extLst>
                    <a:ext uri="{FF2B5EF4-FFF2-40B4-BE49-F238E27FC236}">
                      <a16:creationId xmlns:a16="http://schemas.microsoft.com/office/drawing/2014/main" id="{CA45788A-9170-8B5F-7DC2-24BB27CB288B}"/>
                    </a:ext>
                  </a:extLst>
                </p14:cNvPr>
                <p14:cNvContentPartPr/>
                <p14:nvPr/>
              </p14:nvContentPartPr>
              <p14:xfrm>
                <a:off x="3913128" y="4577544"/>
                <a:ext cx="846720" cy="250560"/>
              </p14:xfrm>
            </p:contentPart>
          </mc:Choice>
          <mc:Fallback>
            <p:pic>
              <p:nvPicPr>
                <p:cNvPr id="347" name="墨迹 346">
                  <a:extLst>
                    <a:ext uri="{FF2B5EF4-FFF2-40B4-BE49-F238E27FC236}">
                      <a16:creationId xmlns:a16="http://schemas.microsoft.com/office/drawing/2014/main" id="{CA45788A-9170-8B5F-7DC2-24BB27CB288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904488" y="4568904"/>
                  <a:ext cx="8643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348" name="墨迹 347">
                  <a:extLst>
                    <a:ext uri="{FF2B5EF4-FFF2-40B4-BE49-F238E27FC236}">
                      <a16:creationId xmlns:a16="http://schemas.microsoft.com/office/drawing/2014/main" id="{BB824D43-8174-E11E-411F-A591FCCAA981}"/>
                    </a:ext>
                  </a:extLst>
                </p14:cNvPr>
                <p14:cNvContentPartPr/>
                <p14:nvPr/>
              </p14:nvContentPartPr>
              <p14:xfrm>
                <a:off x="4763808" y="4590504"/>
                <a:ext cx="667440" cy="255960"/>
              </p14:xfrm>
            </p:contentPart>
          </mc:Choice>
          <mc:Fallback>
            <p:pic>
              <p:nvPicPr>
                <p:cNvPr id="348" name="墨迹 347">
                  <a:extLst>
                    <a:ext uri="{FF2B5EF4-FFF2-40B4-BE49-F238E27FC236}">
                      <a16:creationId xmlns:a16="http://schemas.microsoft.com/office/drawing/2014/main" id="{BB824D43-8174-E11E-411F-A591FCCAA98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754808" y="4581504"/>
                  <a:ext cx="6850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349" name="墨迹 348">
                  <a:extLst>
                    <a:ext uri="{FF2B5EF4-FFF2-40B4-BE49-F238E27FC236}">
                      <a16:creationId xmlns:a16="http://schemas.microsoft.com/office/drawing/2014/main" id="{959DFE87-EF4B-395D-0B4B-60C2CCC2CEFB}"/>
                    </a:ext>
                  </a:extLst>
                </p14:cNvPr>
                <p14:cNvContentPartPr/>
                <p14:nvPr/>
              </p14:nvContentPartPr>
              <p14:xfrm>
                <a:off x="5476968" y="4589784"/>
                <a:ext cx="749160" cy="265680"/>
              </p14:xfrm>
            </p:contentPart>
          </mc:Choice>
          <mc:Fallback>
            <p:pic>
              <p:nvPicPr>
                <p:cNvPr id="349" name="墨迹 348">
                  <a:extLst>
                    <a:ext uri="{FF2B5EF4-FFF2-40B4-BE49-F238E27FC236}">
                      <a16:creationId xmlns:a16="http://schemas.microsoft.com/office/drawing/2014/main" id="{959DFE87-EF4B-395D-0B4B-60C2CCC2CEF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468328" y="4581144"/>
                  <a:ext cx="7668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350" name="墨迹 349">
                  <a:extLst>
                    <a:ext uri="{FF2B5EF4-FFF2-40B4-BE49-F238E27FC236}">
                      <a16:creationId xmlns:a16="http://schemas.microsoft.com/office/drawing/2014/main" id="{032C4587-8D02-F11A-C044-78D3C15C3328}"/>
                    </a:ext>
                  </a:extLst>
                </p14:cNvPr>
                <p14:cNvContentPartPr/>
                <p14:nvPr/>
              </p14:nvContentPartPr>
              <p14:xfrm>
                <a:off x="6318288" y="4653504"/>
                <a:ext cx="794880" cy="238320"/>
              </p14:xfrm>
            </p:contentPart>
          </mc:Choice>
          <mc:Fallback>
            <p:pic>
              <p:nvPicPr>
                <p:cNvPr id="350" name="墨迹 349">
                  <a:extLst>
                    <a:ext uri="{FF2B5EF4-FFF2-40B4-BE49-F238E27FC236}">
                      <a16:creationId xmlns:a16="http://schemas.microsoft.com/office/drawing/2014/main" id="{032C4587-8D02-F11A-C044-78D3C15C332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309288" y="4644864"/>
                  <a:ext cx="8125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351" name="墨迹 350">
                  <a:extLst>
                    <a:ext uri="{FF2B5EF4-FFF2-40B4-BE49-F238E27FC236}">
                      <a16:creationId xmlns:a16="http://schemas.microsoft.com/office/drawing/2014/main" id="{AA293690-4B2F-C89D-4012-6214931B5112}"/>
                    </a:ext>
                  </a:extLst>
                </p14:cNvPr>
                <p14:cNvContentPartPr/>
                <p14:nvPr/>
              </p14:nvContentPartPr>
              <p14:xfrm>
                <a:off x="7223328" y="4656744"/>
                <a:ext cx="706680" cy="262800"/>
              </p14:xfrm>
            </p:contentPart>
          </mc:Choice>
          <mc:Fallback>
            <p:pic>
              <p:nvPicPr>
                <p:cNvPr id="351" name="墨迹 350">
                  <a:extLst>
                    <a:ext uri="{FF2B5EF4-FFF2-40B4-BE49-F238E27FC236}">
                      <a16:creationId xmlns:a16="http://schemas.microsoft.com/office/drawing/2014/main" id="{AA293690-4B2F-C89D-4012-6214931B511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214328" y="4648104"/>
                  <a:ext cx="7243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352" name="墨迹 351">
                  <a:extLst>
                    <a:ext uri="{FF2B5EF4-FFF2-40B4-BE49-F238E27FC236}">
                      <a16:creationId xmlns:a16="http://schemas.microsoft.com/office/drawing/2014/main" id="{30CF9CEA-B1E9-97FB-9463-831F60299752}"/>
                    </a:ext>
                  </a:extLst>
                </p14:cNvPr>
                <p14:cNvContentPartPr/>
                <p14:nvPr/>
              </p14:nvContentPartPr>
              <p14:xfrm>
                <a:off x="8028288" y="4671864"/>
                <a:ext cx="785520" cy="266040"/>
              </p14:xfrm>
            </p:contentPart>
          </mc:Choice>
          <mc:Fallback>
            <p:pic>
              <p:nvPicPr>
                <p:cNvPr id="352" name="墨迹 351">
                  <a:extLst>
                    <a:ext uri="{FF2B5EF4-FFF2-40B4-BE49-F238E27FC236}">
                      <a16:creationId xmlns:a16="http://schemas.microsoft.com/office/drawing/2014/main" id="{30CF9CEA-B1E9-97FB-9463-831F6029975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019288" y="4662864"/>
                  <a:ext cx="8031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353" name="墨迹 352">
                  <a:extLst>
                    <a:ext uri="{FF2B5EF4-FFF2-40B4-BE49-F238E27FC236}">
                      <a16:creationId xmlns:a16="http://schemas.microsoft.com/office/drawing/2014/main" id="{49336261-7661-9AE0-1515-944358AC61E4}"/>
                    </a:ext>
                  </a:extLst>
                </p14:cNvPr>
                <p14:cNvContentPartPr/>
                <p14:nvPr/>
              </p14:nvContentPartPr>
              <p14:xfrm>
                <a:off x="8887608" y="4662864"/>
                <a:ext cx="840240" cy="229320"/>
              </p14:xfrm>
            </p:contentPart>
          </mc:Choice>
          <mc:Fallback>
            <p:pic>
              <p:nvPicPr>
                <p:cNvPr id="353" name="墨迹 352">
                  <a:extLst>
                    <a:ext uri="{FF2B5EF4-FFF2-40B4-BE49-F238E27FC236}">
                      <a16:creationId xmlns:a16="http://schemas.microsoft.com/office/drawing/2014/main" id="{49336261-7661-9AE0-1515-944358AC61E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878968" y="4653864"/>
                  <a:ext cx="8578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354" name="墨迹 353">
                  <a:extLst>
                    <a:ext uri="{FF2B5EF4-FFF2-40B4-BE49-F238E27FC236}">
                      <a16:creationId xmlns:a16="http://schemas.microsoft.com/office/drawing/2014/main" id="{E9618CEE-77C1-1291-82CF-59F35E86D341}"/>
                    </a:ext>
                  </a:extLst>
                </p14:cNvPr>
                <p14:cNvContentPartPr/>
                <p14:nvPr/>
              </p14:nvContentPartPr>
              <p14:xfrm>
                <a:off x="9728928" y="4690584"/>
                <a:ext cx="758520" cy="247320"/>
              </p14:xfrm>
            </p:contentPart>
          </mc:Choice>
          <mc:Fallback>
            <p:pic>
              <p:nvPicPr>
                <p:cNvPr id="354" name="墨迹 353">
                  <a:extLst>
                    <a:ext uri="{FF2B5EF4-FFF2-40B4-BE49-F238E27FC236}">
                      <a16:creationId xmlns:a16="http://schemas.microsoft.com/office/drawing/2014/main" id="{E9618CEE-77C1-1291-82CF-59F35E86D34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719928" y="4681584"/>
                  <a:ext cx="776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356" name="墨迹 355">
                  <a:extLst>
                    <a:ext uri="{FF2B5EF4-FFF2-40B4-BE49-F238E27FC236}">
                      <a16:creationId xmlns:a16="http://schemas.microsoft.com/office/drawing/2014/main" id="{B30E3157-526A-0E49-DB8E-D1A2CA48BADC}"/>
                    </a:ext>
                  </a:extLst>
                </p14:cNvPr>
                <p14:cNvContentPartPr/>
                <p14:nvPr/>
              </p14:nvContentPartPr>
              <p14:xfrm>
                <a:off x="9701568" y="4644864"/>
                <a:ext cx="9720" cy="328320"/>
              </p14:xfrm>
            </p:contentPart>
          </mc:Choice>
          <mc:Fallback>
            <p:pic>
              <p:nvPicPr>
                <p:cNvPr id="356" name="墨迹 355">
                  <a:extLst>
                    <a:ext uri="{FF2B5EF4-FFF2-40B4-BE49-F238E27FC236}">
                      <a16:creationId xmlns:a16="http://schemas.microsoft.com/office/drawing/2014/main" id="{B30E3157-526A-0E49-DB8E-D1A2CA48BAD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692928" y="4635864"/>
                  <a:ext cx="273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358" name="墨迹 357">
                  <a:extLst>
                    <a:ext uri="{FF2B5EF4-FFF2-40B4-BE49-F238E27FC236}">
                      <a16:creationId xmlns:a16="http://schemas.microsoft.com/office/drawing/2014/main" id="{FE389D1D-8898-9172-7454-69767DA58322}"/>
                    </a:ext>
                  </a:extLst>
                </p14:cNvPr>
                <p14:cNvContentPartPr/>
                <p14:nvPr/>
              </p14:nvContentPartPr>
              <p14:xfrm>
                <a:off x="3811248" y="4260384"/>
                <a:ext cx="137880" cy="158760"/>
              </p14:xfrm>
            </p:contentPart>
          </mc:Choice>
          <mc:Fallback>
            <p:pic>
              <p:nvPicPr>
                <p:cNvPr id="358" name="墨迹 357">
                  <a:extLst>
                    <a:ext uri="{FF2B5EF4-FFF2-40B4-BE49-F238E27FC236}">
                      <a16:creationId xmlns:a16="http://schemas.microsoft.com/office/drawing/2014/main" id="{FE389D1D-8898-9172-7454-69767DA5832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802608" y="4251744"/>
                  <a:ext cx="155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359" name="墨迹 358">
                  <a:extLst>
                    <a:ext uri="{FF2B5EF4-FFF2-40B4-BE49-F238E27FC236}">
                      <a16:creationId xmlns:a16="http://schemas.microsoft.com/office/drawing/2014/main" id="{3C1A794C-54C3-7265-0675-A509254D9C59}"/>
                    </a:ext>
                  </a:extLst>
                </p14:cNvPr>
                <p14:cNvContentPartPr/>
                <p14:nvPr/>
              </p14:nvContentPartPr>
              <p14:xfrm>
                <a:off x="4688208" y="4350024"/>
                <a:ext cx="239400" cy="132840"/>
              </p14:xfrm>
            </p:contentPart>
          </mc:Choice>
          <mc:Fallback>
            <p:pic>
              <p:nvPicPr>
                <p:cNvPr id="359" name="墨迹 358">
                  <a:extLst>
                    <a:ext uri="{FF2B5EF4-FFF2-40B4-BE49-F238E27FC236}">
                      <a16:creationId xmlns:a16="http://schemas.microsoft.com/office/drawing/2014/main" id="{3C1A794C-54C3-7265-0675-A509254D9C5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679568" y="4341024"/>
                  <a:ext cx="2570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360" name="墨迹 359">
                  <a:extLst>
                    <a:ext uri="{FF2B5EF4-FFF2-40B4-BE49-F238E27FC236}">
                      <a16:creationId xmlns:a16="http://schemas.microsoft.com/office/drawing/2014/main" id="{D94D6149-3BE7-5E4C-F450-446F56751F0F}"/>
                    </a:ext>
                  </a:extLst>
                </p14:cNvPr>
                <p14:cNvContentPartPr/>
                <p14:nvPr/>
              </p14:nvContentPartPr>
              <p14:xfrm>
                <a:off x="5376168" y="4341744"/>
                <a:ext cx="167400" cy="176760"/>
              </p14:xfrm>
            </p:contentPart>
          </mc:Choice>
          <mc:Fallback>
            <p:pic>
              <p:nvPicPr>
                <p:cNvPr id="360" name="墨迹 359">
                  <a:extLst>
                    <a:ext uri="{FF2B5EF4-FFF2-40B4-BE49-F238E27FC236}">
                      <a16:creationId xmlns:a16="http://schemas.microsoft.com/office/drawing/2014/main" id="{D94D6149-3BE7-5E4C-F450-446F56751F0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367528" y="4332744"/>
                  <a:ext cx="185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361" name="墨迹 360">
                  <a:extLst>
                    <a:ext uri="{FF2B5EF4-FFF2-40B4-BE49-F238E27FC236}">
                      <a16:creationId xmlns:a16="http://schemas.microsoft.com/office/drawing/2014/main" id="{ED461AD3-0464-3820-DCC3-0779AD0287DB}"/>
                    </a:ext>
                  </a:extLst>
                </p14:cNvPr>
                <p14:cNvContentPartPr/>
                <p14:nvPr/>
              </p14:nvContentPartPr>
              <p14:xfrm>
                <a:off x="6123888" y="4380984"/>
                <a:ext cx="222840" cy="128520"/>
              </p14:xfrm>
            </p:contentPart>
          </mc:Choice>
          <mc:Fallback>
            <p:pic>
              <p:nvPicPr>
                <p:cNvPr id="361" name="墨迹 360">
                  <a:extLst>
                    <a:ext uri="{FF2B5EF4-FFF2-40B4-BE49-F238E27FC236}">
                      <a16:creationId xmlns:a16="http://schemas.microsoft.com/office/drawing/2014/main" id="{ED461AD3-0464-3820-DCC3-0779AD0287D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115248" y="4372344"/>
                  <a:ext cx="240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362" name="墨迹 361">
                  <a:extLst>
                    <a:ext uri="{FF2B5EF4-FFF2-40B4-BE49-F238E27FC236}">
                      <a16:creationId xmlns:a16="http://schemas.microsoft.com/office/drawing/2014/main" id="{6B4A8626-7DB5-790C-6DCB-31E45DF85DCE}"/>
                    </a:ext>
                  </a:extLst>
                </p14:cNvPr>
                <p14:cNvContentPartPr/>
                <p14:nvPr/>
              </p14:nvContentPartPr>
              <p14:xfrm>
                <a:off x="7093368" y="4415544"/>
                <a:ext cx="204840" cy="140040"/>
              </p14:xfrm>
            </p:contentPart>
          </mc:Choice>
          <mc:Fallback>
            <p:pic>
              <p:nvPicPr>
                <p:cNvPr id="362" name="墨迹 361">
                  <a:extLst>
                    <a:ext uri="{FF2B5EF4-FFF2-40B4-BE49-F238E27FC236}">
                      <a16:creationId xmlns:a16="http://schemas.microsoft.com/office/drawing/2014/main" id="{6B4A8626-7DB5-790C-6DCB-31E45DF85DC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084728" y="4406904"/>
                  <a:ext cx="222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364" name="墨迹 363">
                  <a:extLst>
                    <a:ext uri="{FF2B5EF4-FFF2-40B4-BE49-F238E27FC236}">
                      <a16:creationId xmlns:a16="http://schemas.microsoft.com/office/drawing/2014/main" id="{B61A953E-785D-967D-7D9D-3B188DB5C59E}"/>
                    </a:ext>
                  </a:extLst>
                </p14:cNvPr>
                <p14:cNvContentPartPr/>
                <p14:nvPr/>
              </p14:nvContentPartPr>
              <p14:xfrm>
                <a:off x="7936488" y="4370184"/>
                <a:ext cx="239400" cy="204840"/>
              </p14:xfrm>
            </p:contentPart>
          </mc:Choice>
          <mc:Fallback>
            <p:pic>
              <p:nvPicPr>
                <p:cNvPr id="364" name="墨迹 363">
                  <a:extLst>
                    <a:ext uri="{FF2B5EF4-FFF2-40B4-BE49-F238E27FC236}">
                      <a16:creationId xmlns:a16="http://schemas.microsoft.com/office/drawing/2014/main" id="{B61A953E-785D-967D-7D9D-3B188DB5C59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927488" y="4361184"/>
                  <a:ext cx="2570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365" name="墨迹 364">
                  <a:extLst>
                    <a:ext uri="{FF2B5EF4-FFF2-40B4-BE49-F238E27FC236}">
                      <a16:creationId xmlns:a16="http://schemas.microsoft.com/office/drawing/2014/main" id="{B902454E-FFC6-67B4-D8AB-88FE3C5A111E}"/>
                    </a:ext>
                  </a:extLst>
                </p14:cNvPr>
                <p14:cNvContentPartPr/>
                <p14:nvPr/>
              </p14:nvContentPartPr>
              <p14:xfrm>
                <a:off x="8711208" y="4397544"/>
                <a:ext cx="242280" cy="167760"/>
              </p14:xfrm>
            </p:contentPart>
          </mc:Choice>
          <mc:Fallback>
            <p:pic>
              <p:nvPicPr>
                <p:cNvPr id="365" name="墨迹 364">
                  <a:extLst>
                    <a:ext uri="{FF2B5EF4-FFF2-40B4-BE49-F238E27FC236}">
                      <a16:creationId xmlns:a16="http://schemas.microsoft.com/office/drawing/2014/main" id="{B902454E-FFC6-67B4-D8AB-88FE3C5A111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702568" y="4388904"/>
                  <a:ext cx="259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366" name="墨迹 365">
                  <a:extLst>
                    <a:ext uri="{FF2B5EF4-FFF2-40B4-BE49-F238E27FC236}">
                      <a16:creationId xmlns:a16="http://schemas.microsoft.com/office/drawing/2014/main" id="{360290DA-44CD-F7F6-AE5E-4963444DA369}"/>
                    </a:ext>
                  </a:extLst>
                </p14:cNvPr>
                <p14:cNvContentPartPr/>
                <p14:nvPr/>
              </p14:nvContentPartPr>
              <p14:xfrm>
                <a:off x="9582768" y="4361184"/>
                <a:ext cx="257040" cy="203400"/>
              </p14:xfrm>
            </p:contentPart>
          </mc:Choice>
          <mc:Fallback>
            <p:pic>
              <p:nvPicPr>
                <p:cNvPr id="366" name="墨迹 365">
                  <a:extLst>
                    <a:ext uri="{FF2B5EF4-FFF2-40B4-BE49-F238E27FC236}">
                      <a16:creationId xmlns:a16="http://schemas.microsoft.com/office/drawing/2014/main" id="{360290DA-44CD-F7F6-AE5E-4963444DA36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573768" y="4352184"/>
                  <a:ext cx="2746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367" name="墨迹 366">
                  <a:extLst>
                    <a:ext uri="{FF2B5EF4-FFF2-40B4-BE49-F238E27FC236}">
                      <a16:creationId xmlns:a16="http://schemas.microsoft.com/office/drawing/2014/main" id="{B0D801BE-49BF-E54C-F15D-C2EB7BD4BE74}"/>
                    </a:ext>
                  </a:extLst>
                </p14:cNvPr>
                <p14:cNvContentPartPr/>
                <p14:nvPr/>
              </p14:nvContentPartPr>
              <p14:xfrm>
                <a:off x="10360728" y="4423464"/>
                <a:ext cx="192960" cy="176760"/>
              </p14:xfrm>
            </p:contentPart>
          </mc:Choice>
          <mc:Fallback>
            <p:pic>
              <p:nvPicPr>
                <p:cNvPr id="367" name="墨迹 366">
                  <a:extLst>
                    <a:ext uri="{FF2B5EF4-FFF2-40B4-BE49-F238E27FC236}">
                      <a16:creationId xmlns:a16="http://schemas.microsoft.com/office/drawing/2014/main" id="{B0D801BE-49BF-E54C-F15D-C2EB7BD4BE7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351728" y="4414824"/>
                  <a:ext cx="2106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369" name="墨迹 368">
                  <a:extLst>
                    <a:ext uri="{FF2B5EF4-FFF2-40B4-BE49-F238E27FC236}">
                      <a16:creationId xmlns:a16="http://schemas.microsoft.com/office/drawing/2014/main" id="{4E649AB3-A92E-4413-944C-7841F15B5383}"/>
                    </a:ext>
                  </a:extLst>
                </p14:cNvPr>
                <p14:cNvContentPartPr/>
                <p14:nvPr/>
              </p14:nvContentPartPr>
              <p14:xfrm>
                <a:off x="10926288" y="5545584"/>
                <a:ext cx="475200" cy="363240"/>
              </p14:xfrm>
            </p:contentPart>
          </mc:Choice>
          <mc:Fallback>
            <p:pic>
              <p:nvPicPr>
                <p:cNvPr id="369" name="墨迹 368">
                  <a:extLst>
                    <a:ext uri="{FF2B5EF4-FFF2-40B4-BE49-F238E27FC236}">
                      <a16:creationId xmlns:a16="http://schemas.microsoft.com/office/drawing/2014/main" id="{4E649AB3-A92E-4413-944C-7841F15B538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917648" y="5536944"/>
                  <a:ext cx="4928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370" name="墨迹 369">
                  <a:extLst>
                    <a:ext uri="{FF2B5EF4-FFF2-40B4-BE49-F238E27FC236}">
                      <a16:creationId xmlns:a16="http://schemas.microsoft.com/office/drawing/2014/main" id="{C353BCC0-CCA3-56B9-72D5-AD26B071750C}"/>
                    </a:ext>
                  </a:extLst>
                </p14:cNvPr>
                <p14:cNvContentPartPr/>
                <p14:nvPr/>
              </p14:nvContentPartPr>
              <p14:xfrm>
                <a:off x="11447928" y="5719824"/>
                <a:ext cx="123840" cy="14040"/>
              </p14:xfrm>
            </p:contentPart>
          </mc:Choice>
          <mc:Fallback>
            <p:pic>
              <p:nvPicPr>
                <p:cNvPr id="370" name="墨迹 369">
                  <a:extLst>
                    <a:ext uri="{FF2B5EF4-FFF2-40B4-BE49-F238E27FC236}">
                      <a16:creationId xmlns:a16="http://schemas.microsoft.com/office/drawing/2014/main" id="{C353BCC0-CCA3-56B9-72D5-AD26B071750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438928" y="5711184"/>
                  <a:ext cx="141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371" name="墨迹 370">
                  <a:extLst>
                    <a:ext uri="{FF2B5EF4-FFF2-40B4-BE49-F238E27FC236}">
                      <a16:creationId xmlns:a16="http://schemas.microsoft.com/office/drawing/2014/main" id="{81CF4D8F-2F84-4284-711B-4F5E2AA08B63}"/>
                    </a:ext>
                  </a:extLst>
                </p14:cNvPr>
                <p14:cNvContentPartPr/>
                <p14:nvPr/>
              </p14:nvContentPartPr>
              <p14:xfrm>
                <a:off x="11438928" y="5787144"/>
                <a:ext cx="199800" cy="44640"/>
              </p14:xfrm>
            </p:contentPart>
          </mc:Choice>
          <mc:Fallback>
            <p:pic>
              <p:nvPicPr>
                <p:cNvPr id="371" name="墨迹 370">
                  <a:extLst>
                    <a:ext uri="{FF2B5EF4-FFF2-40B4-BE49-F238E27FC236}">
                      <a16:creationId xmlns:a16="http://schemas.microsoft.com/office/drawing/2014/main" id="{81CF4D8F-2F84-4284-711B-4F5E2AA08B6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429928" y="5778504"/>
                  <a:ext cx="2174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372" name="墨迹 371">
                  <a:extLst>
                    <a:ext uri="{FF2B5EF4-FFF2-40B4-BE49-F238E27FC236}">
                      <a16:creationId xmlns:a16="http://schemas.microsoft.com/office/drawing/2014/main" id="{EFC5B477-105F-5F16-313B-AB6F792AE70C}"/>
                    </a:ext>
                  </a:extLst>
                </p14:cNvPr>
                <p14:cNvContentPartPr/>
                <p14:nvPr/>
              </p14:nvContentPartPr>
              <p14:xfrm>
                <a:off x="11652768" y="5659704"/>
                <a:ext cx="15480" cy="198000"/>
              </p14:xfrm>
            </p:contentPart>
          </mc:Choice>
          <mc:Fallback>
            <p:pic>
              <p:nvPicPr>
                <p:cNvPr id="372" name="墨迹 371">
                  <a:extLst>
                    <a:ext uri="{FF2B5EF4-FFF2-40B4-BE49-F238E27FC236}">
                      <a16:creationId xmlns:a16="http://schemas.microsoft.com/office/drawing/2014/main" id="{EFC5B477-105F-5F16-313B-AB6F792AE70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644128" y="5651064"/>
                  <a:ext cx="331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373" name="墨迹 372">
                  <a:extLst>
                    <a:ext uri="{FF2B5EF4-FFF2-40B4-BE49-F238E27FC236}">
                      <a16:creationId xmlns:a16="http://schemas.microsoft.com/office/drawing/2014/main" id="{424BE06A-1C4A-CF5D-5048-718373ADA1ED}"/>
                    </a:ext>
                  </a:extLst>
                </p14:cNvPr>
                <p14:cNvContentPartPr/>
                <p14:nvPr/>
              </p14:nvContentPartPr>
              <p14:xfrm>
                <a:off x="10908288" y="4991184"/>
                <a:ext cx="243720" cy="285480"/>
              </p14:xfrm>
            </p:contentPart>
          </mc:Choice>
          <mc:Fallback>
            <p:pic>
              <p:nvPicPr>
                <p:cNvPr id="373" name="墨迹 372">
                  <a:extLst>
                    <a:ext uri="{FF2B5EF4-FFF2-40B4-BE49-F238E27FC236}">
                      <a16:creationId xmlns:a16="http://schemas.microsoft.com/office/drawing/2014/main" id="{424BE06A-1C4A-CF5D-5048-718373ADA1E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899648" y="4982544"/>
                  <a:ext cx="2613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374" name="墨迹 373">
                  <a:extLst>
                    <a:ext uri="{FF2B5EF4-FFF2-40B4-BE49-F238E27FC236}">
                      <a16:creationId xmlns:a16="http://schemas.microsoft.com/office/drawing/2014/main" id="{8C5BDE0D-4384-DBC8-AD80-76717A6F16B8}"/>
                    </a:ext>
                  </a:extLst>
                </p14:cNvPr>
                <p14:cNvContentPartPr/>
                <p14:nvPr/>
              </p14:nvContentPartPr>
              <p14:xfrm>
                <a:off x="11182968" y="5070384"/>
                <a:ext cx="141480" cy="169920"/>
              </p14:xfrm>
            </p:contentPart>
          </mc:Choice>
          <mc:Fallback>
            <p:pic>
              <p:nvPicPr>
                <p:cNvPr id="374" name="墨迹 373">
                  <a:extLst>
                    <a:ext uri="{FF2B5EF4-FFF2-40B4-BE49-F238E27FC236}">
                      <a16:creationId xmlns:a16="http://schemas.microsoft.com/office/drawing/2014/main" id="{8C5BDE0D-4384-DBC8-AD80-76717A6F16B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173968" y="5061384"/>
                  <a:ext cx="1591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375" name="墨迹 374">
                  <a:extLst>
                    <a:ext uri="{FF2B5EF4-FFF2-40B4-BE49-F238E27FC236}">
                      <a16:creationId xmlns:a16="http://schemas.microsoft.com/office/drawing/2014/main" id="{BB95ECA3-5140-7855-D9B9-46722A6128F6}"/>
                    </a:ext>
                  </a:extLst>
                </p14:cNvPr>
                <p14:cNvContentPartPr/>
                <p14:nvPr/>
              </p14:nvContentPartPr>
              <p14:xfrm>
                <a:off x="11383848" y="5157144"/>
                <a:ext cx="62640" cy="360"/>
              </p14:xfrm>
            </p:contentPart>
          </mc:Choice>
          <mc:Fallback>
            <p:pic>
              <p:nvPicPr>
                <p:cNvPr id="375" name="墨迹 374">
                  <a:extLst>
                    <a:ext uri="{FF2B5EF4-FFF2-40B4-BE49-F238E27FC236}">
                      <a16:creationId xmlns:a16="http://schemas.microsoft.com/office/drawing/2014/main" id="{BB95ECA3-5140-7855-D9B9-46722A6128F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375208" y="5148144"/>
                  <a:ext cx="80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376" name="墨迹 375">
                  <a:extLst>
                    <a:ext uri="{FF2B5EF4-FFF2-40B4-BE49-F238E27FC236}">
                      <a16:creationId xmlns:a16="http://schemas.microsoft.com/office/drawing/2014/main" id="{1EC3674C-8E91-4E08-2234-B9D206EFFB56}"/>
                    </a:ext>
                  </a:extLst>
                </p14:cNvPr>
                <p14:cNvContentPartPr/>
                <p14:nvPr/>
              </p14:nvContentPartPr>
              <p14:xfrm>
                <a:off x="11411208" y="5194584"/>
                <a:ext cx="92160" cy="45000"/>
              </p14:xfrm>
            </p:contentPart>
          </mc:Choice>
          <mc:Fallback>
            <p:pic>
              <p:nvPicPr>
                <p:cNvPr id="376" name="墨迹 375">
                  <a:extLst>
                    <a:ext uri="{FF2B5EF4-FFF2-40B4-BE49-F238E27FC236}">
                      <a16:creationId xmlns:a16="http://schemas.microsoft.com/office/drawing/2014/main" id="{1EC3674C-8E91-4E08-2234-B9D206EFFB5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402568" y="5185584"/>
                  <a:ext cx="109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377" name="墨迹 376">
                  <a:extLst>
                    <a:ext uri="{FF2B5EF4-FFF2-40B4-BE49-F238E27FC236}">
                      <a16:creationId xmlns:a16="http://schemas.microsoft.com/office/drawing/2014/main" id="{E1413107-7C87-C23E-281B-3B3B01A936F1}"/>
                    </a:ext>
                  </a:extLst>
                </p14:cNvPr>
                <p14:cNvContentPartPr/>
                <p14:nvPr/>
              </p14:nvContentPartPr>
              <p14:xfrm>
                <a:off x="11557728" y="5120064"/>
                <a:ext cx="161640" cy="162360"/>
              </p14:xfrm>
            </p:contentPart>
          </mc:Choice>
          <mc:Fallback>
            <p:pic>
              <p:nvPicPr>
                <p:cNvPr id="377" name="墨迹 376">
                  <a:extLst>
                    <a:ext uri="{FF2B5EF4-FFF2-40B4-BE49-F238E27FC236}">
                      <a16:creationId xmlns:a16="http://schemas.microsoft.com/office/drawing/2014/main" id="{E1413107-7C87-C23E-281B-3B3B01A936F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549088" y="5111424"/>
                  <a:ext cx="179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378" name="墨迹 377">
                  <a:extLst>
                    <a:ext uri="{FF2B5EF4-FFF2-40B4-BE49-F238E27FC236}">
                      <a16:creationId xmlns:a16="http://schemas.microsoft.com/office/drawing/2014/main" id="{12BA45E3-54A9-C36C-F5C4-EDEDB1F5AF78}"/>
                    </a:ext>
                  </a:extLst>
                </p14:cNvPr>
                <p14:cNvContentPartPr/>
                <p14:nvPr/>
              </p14:nvContentPartPr>
              <p14:xfrm>
                <a:off x="10871208" y="4356144"/>
                <a:ext cx="290880" cy="281880"/>
              </p14:xfrm>
            </p:contentPart>
          </mc:Choice>
          <mc:Fallback>
            <p:pic>
              <p:nvPicPr>
                <p:cNvPr id="378" name="墨迹 377">
                  <a:extLst>
                    <a:ext uri="{FF2B5EF4-FFF2-40B4-BE49-F238E27FC236}">
                      <a16:creationId xmlns:a16="http://schemas.microsoft.com/office/drawing/2014/main" id="{12BA45E3-54A9-C36C-F5C4-EDEDB1F5AF7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862208" y="4347144"/>
                  <a:ext cx="30852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379" name="墨迹 378">
                  <a:extLst>
                    <a:ext uri="{FF2B5EF4-FFF2-40B4-BE49-F238E27FC236}">
                      <a16:creationId xmlns:a16="http://schemas.microsoft.com/office/drawing/2014/main" id="{8D5CD190-71E4-C4D9-81BB-F47ECEF23437}"/>
                    </a:ext>
                  </a:extLst>
                </p14:cNvPr>
                <p14:cNvContentPartPr/>
                <p14:nvPr/>
              </p14:nvContentPartPr>
              <p14:xfrm>
                <a:off x="11164608" y="4323744"/>
                <a:ext cx="181800" cy="273960"/>
              </p14:xfrm>
            </p:contentPart>
          </mc:Choice>
          <mc:Fallback>
            <p:pic>
              <p:nvPicPr>
                <p:cNvPr id="379" name="墨迹 378">
                  <a:extLst>
                    <a:ext uri="{FF2B5EF4-FFF2-40B4-BE49-F238E27FC236}">
                      <a16:creationId xmlns:a16="http://schemas.microsoft.com/office/drawing/2014/main" id="{8D5CD190-71E4-C4D9-81BB-F47ECEF2343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155608" y="4315104"/>
                  <a:ext cx="1994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380" name="墨迹 379">
                  <a:extLst>
                    <a:ext uri="{FF2B5EF4-FFF2-40B4-BE49-F238E27FC236}">
                      <a16:creationId xmlns:a16="http://schemas.microsoft.com/office/drawing/2014/main" id="{6A484B74-0F8D-2898-F9C9-0FFEE219EE56}"/>
                    </a:ext>
                  </a:extLst>
                </p14:cNvPr>
                <p14:cNvContentPartPr/>
                <p14:nvPr/>
              </p14:nvContentPartPr>
              <p14:xfrm>
                <a:off x="11368008" y="4443624"/>
                <a:ext cx="70920" cy="17640"/>
              </p14:xfrm>
            </p:contentPart>
          </mc:Choice>
          <mc:Fallback>
            <p:pic>
              <p:nvPicPr>
                <p:cNvPr id="380" name="墨迹 379">
                  <a:extLst>
                    <a:ext uri="{FF2B5EF4-FFF2-40B4-BE49-F238E27FC236}">
                      <a16:creationId xmlns:a16="http://schemas.microsoft.com/office/drawing/2014/main" id="{6A484B74-0F8D-2898-F9C9-0FFEE219EE5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359368" y="4434984"/>
                  <a:ext cx="88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381" name="墨迹 380">
                  <a:extLst>
                    <a:ext uri="{FF2B5EF4-FFF2-40B4-BE49-F238E27FC236}">
                      <a16:creationId xmlns:a16="http://schemas.microsoft.com/office/drawing/2014/main" id="{17B2D85D-02F2-0C31-C3B6-00504A978B0B}"/>
                    </a:ext>
                  </a:extLst>
                </p14:cNvPr>
                <p14:cNvContentPartPr/>
                <p14:nvPr/>
              </p14:nvContentPartPr>
              <p14:xfrm>
                <a:off x="11390688" y="4490784"/>
                <a:ext cx="136800" cy="61560"/>
              </p14:xfrm>
            </p:contentPart>
          </mc:Choice>
          <mc:Fallback>
            <p:pic>
              <p:nvPicPr>
                <p:cNvPr id="381" name="墨迹 380">
                  <a:extLst>
                    <a:ext uri="{FF2B5EF4-FFF2-40B4-BE49-F238E27FC236}">
                      <a16:creationId xmlns:a16="http://schemas.microsoft.com/office/drawing/2014/main" id="{17B2D85D-02F2-0C31-C3B6-00504A978B0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381688" y="4482144"/>
                  <a:ext cx="154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382" name="墨迹 381">
                  <a:extLst>
                    <a:ext uri="{FF2B5EF4-FFF2-40B4-BE49-F238E27FC236}">
                      <a16:creationId xmlns:a16="http://schemas.microsoft.com/office/drawing/2014/main" id="{4BF09159-7E27-1FEA-EA94-914DA43ECD9E}"/>
                    </a:ext>
                  </a:extLst>
                </p14:cNvPr>
                <p14:cNvContentPartPr/>
                <p14:nvPr/>
              </p14:nvContentPartPr>
              <p14:xfrm>
                <a:off x="11539368" y="4397904"/>
                <a:ext cx="20880" cy="273600"/>
              </p14:xfrm>
            </p:contentPart>
          </mc:Choice>
          <mc:Fallback>
            <p:pic>
              <p:nvPicPr>
                <p:cNvPr id="382" name="墨迹 381">
                  <a:extLst>
                    <a:ext uri="{FF2B5EF4-FFF2-40B4-BE49-F238E27FC236}">
                      <a16:creationId xmlns:a16="http://schemas.microsoft.com/office/drawing/2014/main" id="{4BF09159-7E27-1FEA-EA94-914DA43ECD9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530728" y="4389264"/>
                  <a:ext cx="385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386" name="墨迹 385">
                  <a:extLst>
                    <a:ext uri="{FF2B5EF4-FFF2-40B4-BE49-F238E27FC236}">
                      <a16:creationId xmlns:a16="http://schemas.microsoft.com/office/drawing/2014/main" id="{8B110100-8A36-B069-4A23-8D7BBE326251}"/>
                    </a:ext>
                  </a:extLst>
                </p14:cNvPr>
                <p14:cNvContentPartPr/>
                <p14:nvPr/>
              </p14:nvContentPartPr>
              <p14:xfrm>
                <a:off x="5430528" y="4041504"/>
                <a:ext cx="15480" cy="267840"/>
              </p14:xfrm>
            </p:contentPart>
          </mc:Choice>
          <mc:Fallback>
            <p:pic>
              <p:nvPicPr>
                <p:cNvPr id="386" name="墨迹 385">
                  <a:extLst>
                    <a:ext uri="{FF2B5EF4-FFF2-40B4-BE49-F238E27FC236}">
                      <a16:creationId xmlns:a16="http://schemas.microsoft.com/office/drawing/2014/main" id="{8B110100-8A36-B069-4A23-8D7BBE32625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421888" y="4032504"/>
                  <a:ext cx="331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387" name="墨迹 386">
                  <a:extLst>
                    <a:ext uri="{FF2B5EF4-FFF2-40B4-BE49-F238E27FC236}">
                      <a16:creationId xmlns:a16="http://schemas.microsoft.com/office/drawing/2014/main" id="{E221ECC6-7F2E-2A3F-76B9-3F6B505D2F31}"/>
                    </a:ext>
                  </a:extLst>
                </p14:cNvPr>
                <p14:cNvContentPartPr/>
                <p14:nvPr/>
              </p14:nvContentPartPr>
              <p14:xfrm>
                <a:off x="6217488" y="4086864"/>
                <a:ext cx="9720" cy="245880"/>
              </p14:xfrm>
            </p:contentPart>
          </mc:Choice>
          <mc:Fallback>
            <p:pic>
              <p:nvPicPr>
                <p:cNvPr id="387" name="墨迹 386">
                  <a:extLst>
                    <a:ext uri="{FF2B5EF4-FFF2-40B4-BE49-F238E27FC236}">
                      <a16:creationId xmlns:a16="http://schemas.microsoft.com/office/drawing/2014/main" id="{E221ECC6-7F2E-2A3F-76B9-3F6B505D2F3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208848" y="4078224"/>
                  <a:ext cx="273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388" name="墨迹 387">
                  <a:extLst>
                    <a:ext uri="{FF2B5EF4-FFF2-40B4-BE49-F238E27FC236}">
                      <a16:creationId xmlns:a16="http://schemas.microsoft.com/office/drawing/2014/main" id="{88CD70B3-3D7C-B0FC-6840-022A88253282}"/>
                    </a:ext>
                  </a:extLst>
                </p14:cNvPr>
                <p14:cNvContentPartPr/>
                <p14:nvPr/>
              </p14:nvContentPartPr>
              <p14:xfrm>
                <a:off x="7159248" y="4114224"/>
                <a:ext cx="12240" cy="252720"/>
              </p14:xfrm>
            </p:contentPart>
          </mc:Choice>
          <mc:Fallback>
            <p:pic>
              <p:nvPicPr>
                <p:cNvPr id="388" name="墨迹 387">
                  <a:extLst>
                    <a:ext uri="{FF2B5EF4-FFF2-40B4-BE49-F238E27FC236}">
                      <a16:creationId xmlns:a16="http://schemas.microsoft.com/office/drawing/2014/main" id="{88CD70B3-3D7C-B0FC-6840-022A8825328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150608" y="4105584"/>
                  <a:ext cx="298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389" name="墨迹 388">
                  <a:extLst>
                    <a:ext uri="{FF2B5EF4-FFF2-40B4-BE49-F238E27FC236}">
                      <a16:creationId xmlns:a16="http://schemas.microsoft.com/office/drawing/2014/main" id="{AB95D650-C191-77F3-409F-138E367F2C03}"/>
                    </a:ext>
                  </a:extLst>
                </p14:cNvPr>
                <p14:cNvContentPartPr/>
                <p14:nvPr/>
              </p14:nvContentPartPr>
              <p14:xfrm>
                <a:off x="8046648" y="4132584"/>
                <a:ext cx="12240" cy="280080"/>
              </p14:xfrm>
            </p:contentPart>
          </mc:Choice>
          <mc:Fallback>
            <p:pic>
              <p:nvPicPr>
                <p:cNvPr id="389" name="墨迹 388">
                  <a:extLst>
                    <a:ext uri="{FF2B5EF4-FFF2-40B4-BE49-F238E27FC236}">
                      <a16:creationId xmlns:a16="http://schemas.microsoft.com/office/drawing/2014/main" id="{AB95D650-C191-77F3-409F-138E367F2C0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037648" y="4123944"/>
                  <a:ext cx="298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390" name="墨迹 389">
                  <a:extLst>
                    <a:ext uri="{FF2B5EF4-FFF2-40B4-BE49-F238E27FC236}">
                      <a16:creationId xmlns:a16="http://schemas.microsoft.com/office/drawing/2014/main" id="{5847A16A-41DC-3778-51B5-0B2B3F07B62A}"/>
                    </a:ext>
                  </a:extLst>
                </p14:cNvPr>
                <p14:cNvContentPartPr/>
                <p14:nvPr/>
              </p14:nvContentPartPr>
              <p14:xfrm>
                <a:off x="8832888" y="4160304"/>
                <a:ext cx="66240" cy="235080"/>
              </p14:xfrm>
            </p:contentPart>
          </mc:Choice>
          <mc:Fallback>
            <p:pic>
              <p:nvPicPr>
                <p:cNvPr id="390" name="墨迹 389">
                  <a:extLst>
                    <a:ext uri="{FF2B5EF4-FFF2-40B4-BE49-F238E27FC236}">
                      <a16:creationId xmlns:a16="http://schemas.microsoft.com/office/drawing/2014/main" id="{5847A16A-41DC-3778-51B5-0B2B3F07B62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823888" y="4151304"/>
                  <a:ext cx="838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391" name="墨迹 390">
                  <a:extLst>
                    <a:ext uri="{FF2B5EF4-FFF2-40B4-BE49-F238E27FC236}">
                      <a16:creationId xmlns:a16="http://schemas.microsoft.com/office/drawing/2014/main" id="{E4C043AB-0D61-0AC7-CD97-29BDE158ED57}"/>
                    </a:ext>
                  </a:extLst>
                </p14:cNvPr>
                <p14:cNvContentPartPr/>
                <p14:nvPr/>
              </p14:nvContentPartPr>
              <p14:xfrm>
                <a:off x="9774648" y="4123584"/>
                <a:ext cx="10080" cy="209160"/>
              </p14:xfrm>
            </p:contentPart>
          </mc:Choice>
          <mc:Fallback>
            <p:pic>
              <p:nvPicPr>
                <p:cNvPr id="391" name="墨迹 390">
                  <a:extLst>
                    <a:ext uri="{FF2B5EF4-FFF2-40B4-BE49-F238E27FC236}">
                      <a16:creationId xmlns:a16="http://schemas.microsoft.com/office/drawing/2014/main" id="{E4C043AB-0D61-0AC7-CD97-29BDE158ED5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765648" y="4114944"/>
                  <a:ext cx="27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392" name="墨迹 391">
                  <a:extLst>
                    <a:ext uri="{FF2B5EF4-FFF2-40B4-BE49-F238E27FC236}">
                      <a16:creationId xmlns:a16="http://schemas.microsoft.com/office/drawing/2014/main" id="{7413F64B-7B18-4DA4-2435-656423F52F38}"/>
                    </a:ext>
                  </a:extLst>
                </p14:cNvPr>
                <p14:cNvContentPartPr/>
                <p14:nvPr/>
              </p14:nvContentPartPr>
              <p14:xfrm>
                <a:off x="10332288" y="4141944"/>
                <a:ext cx="46440" cy="227520"/>
              </p14:xfrm>
            </p:contentPart>
          </mc:Choice>
          <mc:Fallback>
            <p:pic>
              <p:nvPicPr>
                <p:cNvPr id="392" name="墨迹 391">
                  <a:extLst>
                    <a:ext uri="{FF2B5EF4-FFF2-40B4-BE49-F238E27FC236}">
                      <a16:creationId xmlns:a16="http://schemas.microsoft.com/office/drawing/2014/main" id="{7413F64B-7B18-4DA4-2435-656423F52F3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323648" y="4133304"/>
                  <a:ext cx="640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393" name="墨迹 392">
                  <a:extLst>
                    <a:ext uri="{FF2B5EF4-FFF2-40B4-BE49-F238E27FC236}">
                      <a16:creationId xmlns:a16="http://schemas.microsoft.com/office/drawing/2014/main" id="{C2F33D71-AB92-62F1-52C6-D7ED0CA6AD07}"/>
                    </a:ext>
                  </a:extLst>
                </p14:cNvPr>
                <p14:cNvContentPartPr/>
                <p14:nvPr/>
              </p14:nvContentPartPr>
              <p14:xfrm>
                <a:off x="3913128" y="4047984"/>
                <a:ext cx="1490040" cy="203760"/>
              </p14:xfrm>
            </p:contentPart>
          </mc:Choice>
          <mc:Fallback>
            <p:pic>
              <p:nvPicPr>
                <p:cNvPr id="393" name="墨迹 392">
                  <a:extLst>
                    <a:ext uri="{FF2B5EF4-FFF2-40B4-BE49-F238E27FC236}">
                      <a16:creationId xmlns:a16="http://schemas.microsoft.com/office/drawing/2014/main" id="{C2F33D71-AB92-62F1-52C6-D7ED0CA6AD07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904488" y="4038984"/>
                  <a:ext cx="15076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394" name="墨迹 393">
                  <a:extLst>
                    <a:ext uri="{FF2B5EF4-FFF2-40B4-BE49-F238E27FC236}">
                      <a16:creationId xmlns:a16="http://schemas.microsoft.com/office/drawing/2014/main" id="{DB490377-F139-AFFB-C09E-BDFD49915ACE}"/>
                    </a:ext>
                  </a:extLst>
                </p14:cNvPr>
                <p14:cNvContentPartPr/>
                <p14:nvPr/>
              </p14:nvContentPartPr>
              <p14:xfrm>
                <a:off x="4891608" y="4088664"/>
                <a:ext cx="1262880" cy="254880"/>
              </p14:xfrm>
            </p:contentPart>
          </mc:Choice>
          <mc:Fallback>
            <p:pic>
              <p:nvPicPr>
                <p:cNvPr id="394" name="墨迹 393">
                  <a:extLst>
                    <a:ext uri="{FF2B5EF4-FFF2-40B4-BE49-F238E27FC236}">
                      <a16:creationId xmlns:a16="http://schemas.microsoft.com/office/drawing/2014/main" id="{DB490377-F139-AFFB-C09E-BDFD49915AC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882608" y="4080024"/>
                  <a:ext cx="12805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395" name="墨迹 394">
                  <a:extLst>
                    <a:ext uri="{FF2B5EF4-FFF2-40B4-BE49-F238E27FC236}">
                      <a16:creationId xmlns:a16="http://schemas.microsoft.com/office/drawing/2014/main" id="{2625C441-5EA7-74B2-BA74-CE9411A32816}"/>
                    </a:ext>
                  </a:extLst>
                </p14:cNvPr>
                <p14:cNvContentPartPr/>
                <p14:nvPr/>
              </p14:nvContentPartPr>
              <p14:xfrm>
                <a:off x="5513688" y="4140504"/>
                <a:ext cx="1621080" cy="248760"/>
              </p14:xfrm>
            </p:contentPart>
          </mc:Choice>
          <mc:Fallback>
            <p:pic>
              <p:nvPicPr>
                <p:cNvPr id="395" name="墨迹 394">
                  <a:extLst>
                    <a:ext uri="{FF2B5EF4-FFF2-40B4-BE49-F238E27FC236}">
                      <a16:creationId xmlns:a16="http://schemas.microsoft.com/office/drawing/2014/main" id="{2625C441-5EA7-74B2-BA74-CE9411A3281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504688" y="4131504"/>
                  <a:ext cx="16387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396" name="墨迹 395">
                  <a:extLst>
                    <a:ext uri="{FF2B5EF4-FFF2-40B4-BE49-F238E27FC236}">
                      <a16:creationId xmlns:a16="http://schemas.microsoft.com/office/drawing/2014/main" id="{065F5897-D86E-F3BD-58F7-D6511563011B}"/>
                    </a:ext>
                  </a:extLst>
                </p14:cNvPr>
                <p14:cNvContentPartPr/>
                <p14:nvPr/>
              </p14:nvContentPartPr>
              <p14:xfrm>
                <a:off x="6354648" y="4141584"/>
                <a:ext cx="1626840" cy="275040"/>
              </p14:xfrm>
            </p:contentPart>
          </mc:Choice>
          <mc:Fallback>
            <p:pic>
              <p:nvPicPr>
                <p:cNvPr id="396" name="墨迹 395">
                  <a:extLst>
                    <a:ext uri="{FF2B5EF4-FFF2-40B4-BE49-F238E27FC236}">
                      <a16:creationId xmlns:a16="http://schemas.microsoft.com/office/drawing/2014/main" id="{065F5897-D86E-F3BD-58F7-D6511563011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346008" y="4132944"/>
                  <a:ext cx="16444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397" name="墨迹 396">
                  <a:extLst>
                    <a:ext uri="{FF2B5EF4-FFF2-40B4-BE49-F238E27FC236}">
                      <a16:creationId xmlns:a16="http://schemas.microsoft.com/office/drawing/2014/main" id="{039709AF-A11F-335B-EC4B-1F18609E654B}"/>
                    </a:ext>
                  </a:extLst>
                </p14:cNvPr>
                <p14:cNvContentPartPr/>
                <p14:nvPr/>
              </p14:nvContentPartPr>
              <p14:xfrm>
                <a:off x="7241688" y="4168944"/>
                <a:ext cx="1599480" cy="275760"/>
              </p14:xfrm>
            </p:contentPart>
          </mc:Choice>
          <mc:Fallback>
            <p:pic>
              <p:nvPicPr>
                <p:cNvPr id="397" name="墨迹 396">
                  <a:extLst>
                    <a:ext uri="{FF2B5EF4-FFF2-40B4-BE49-F238E27FC236}">
                      <a16:creationId xmlns:a16="http://schemas.microsoft.com/office/drawing/2014/main" id="{039709AF-A11F-335B-EC4B-1F18609E654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232688" y="4159944"/>
                  <a:ext cx="16171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398" name="墨迹 397">
                  <a:extLst>
                    <a:ext uri="{FF2B5EF4-FFF2-40B4-BE49-F238E27FC236}">
                      <a16:creationId xmlns:a16="http://schemas.microsoft.com/office/drawing/2014/main" id="{15A7358C-2F5A-B16E-1CBC-BCF5C9E8742D}"/>
                    </a:ext>
                  </a:extLst>
                </p14:cNvPr>
                <p14:cNvContentPartPr/>
                <p14:nvPr/>
              </p14:nvContentPartPr>
              <p14:xfrm>
                <a:off x="8192808" y="4115304"/>
                <a:ext cx="1591200" cy="283320"/>
              </p14:xfrm>
            </p:contentPart>
          </mc:Choice>
          <mc:Fallback>
            <p:pic>
              <p:nvPicPr>
                <p:cNvPr id="398" name="墨迹 397">
                  <a:extLst>
                    <a:ext uri="{FF2B5EF4-FFF2-40B4-BE49-F238E27FC236}">
                      <a16:creationId xmlns:a16="http://schemas.microsoft.com/office/drawing/2014/main" id="{15A7358C-2F5A-B16E-1CBC-BCF5C9E8742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183808" y="4106304"/>
                  <a:ext cx="16088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399" name="墨迹 398">
                  <a:extLst>
                    <a:ext uri="{FF2B5EF4-FFF2-40B4-BE49-F238E27FC236}">
                      <a16:creationId xmlns:a16="http://schemas.microsoft.com/office/drawing/2014/main" id="{A3E68350-A778-B6ED-9C13-1CE649DC8E91}"/>
                    </a:ext>
                  </a:extLst>
                </p14:cNvPr>
                <p14:cNvContentPartPr/>
                <p14:nvPr/>
              </p14:nvContentPartPr>
              <p14:xfrm>
                <a:off x="8914968" y="4141584"/>
                <a:ext cx="1388880" cy="302400"/>
              </p14:xfrm>
            </p:contentPart>
          </mc:Choice>
          <mc:Fallback>
            <p:pic>
              <p:nvPicPr>
                <p:cNvPr id="399" name="墨迹 398">
                  <a:extLst>
                    <a:ext uri="{FF2B5EF4-FFF2-40B4-BE49-F238E27FC236}">
                      <a16:creationId xmlns:a16="http://schemas.microsoft.com/office/drawing/2014/main" id="{A3E68350-A778-B6ED-9C13-1CE649DC8E9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906328" y="4132584"/>
                  <a:ext cx="14065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401" name="墨迹 400">
                  <a:extLst>
                    <a:ext uri="{FF2B5EF4-FFF2-40B4-BE49-F238E27FC236}">
                      <a16:creationId xmlns:a16="http://schemas.microsoft.com/office/drawing/2014/main" id="{34918232-7FC4-4F64-91D4-D7901677E671}"/>
                    </a:ext>
                  </a:extLst>
                </p14:cNvPr>
                <p14:cNvContentPartPr/>
                <p14:nvPr/>
              </p14:nvContentPartPr>
              <p14:xfrm>
                <a:off x="5357808" y="3729744"/>
                <a:ext cx="231480" cy="177120"/>
              </p14:xfrm>
            </p:contentPart>
          </mc:Choice>
          <mc:Fallback>
            <p:pic>
              <p:nvPicPr>
                <p:cNvPr id="401" name="墨迹 400">
                  <a:extLst>
                    <a:ext uri="{FF2B5EF4-FFF2-40B4-BE49-F238E27FC236}">
                      <a16:creationId xmlns:a16="http://schemas.microsoft.com/office/drawing/2014/main" id="{34918232-7FC4-4F64-91D4-D7901677E67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349168" y="3721104"/>
                  <a:ext cx="249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402" name="墨迹 401">
                  <a:extLst>
                    <a:ext uri="{FF2B5EF4-FFF2-40B4-BE49-F238E27FC236}">
                      <a16:creationId xmlns:a16="http://schemas.microsoft.com/office/drawing/2014/main" id="{603F1015-E27A-A279-73EC-69F9737AB714}"/>
                    </a:ext>
                  </a:extLst>
                </p14:cNvPr>
                <p14:cNvContentPartPr/>
                <p14:nvPr/>
              </p14:nvContentPartPr>
              <p14:xfrm>
                <a:off x="6116328" y="3793104"/>
                <a:ext cx="249120" cy="168120"/>
              </p14:xfrm>
            </p:contentPart>
          </mc:Choice>
          <mc:Fallback>
            <p:pic>
              <p:nvPicPr>
                <p:cNvPr id="402" name="墨迹 401">
                  <a:extLst>
                    <a:ext uri="{FF2B5EF4-FFF2-40B4-BE49-F238E27FC236}">
                      <a16:creationId xmlns:a16="http://schemas.microsoft.com/office/drawing/2014/main" id="{603F1015-E27A-A279-73EC-69F9737AB71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107328" y="3784464"/>
                  <a:ext cx="2667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403" name="墨迹 402">
                  <a:extLst>
                    <a:ext uri="{FF2B5EF4-FFF2-40B4-BE49-F238E27FC236}">
                      <a16:creationId xmlns:a16="http://schemas.microsoft.com/office/drawing/2014/main" id="{FA3C6A12-AC7B-BA15-11EB-FCD50BAF8216}"/>
                    </a:ext>
                  </a:extLst>
                </p14:cNvPr>
                <p14:cNvContentPartPr/>
                <p14:nvPr/>
              </p14:nvContentPartPr>
              <p14:xfrm>
                <a:off x="7085088" y="3867264"/>
                <a:ext cx="256680" cy="122400"/>
              </p14:xfrm>
            </p:contentPart>
          </mc:Choice>
          <mc:Fallback>
            <p:pic>
              <p:nvPicPr>
                <p:cNvPr id="403" name="墨迹 402">
                  <a:extLst>
                    <a:ext uri="{FF2B5EF4-FFF2-40B4-BE49-F238E27FC236}">
                      <a16:creationId xmlns:a16="http://schemas.microsoft.com/office/drawing/2014/main" id="{FA3C6A12-AC7B-BA15-11EB-FCD50BAF821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076088" y="3858264"/>
                  <a:ext cx="2743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404" name="墨迹 403">
                  <a:extLst>
                    <a:ext uri="{FF2B5EF4-FFF2-40B4-BE49-F238E27FC236}">
                      <a16:creationId xmlns:a16="http://schemas.microsoft.com/office/drawing/2014/main" id="{502FDE56-F611-C739-AD32-00E8DC9D074C}"/>
                    </a:ext>
                  </a:extLst>
                </p14:cNvPr>
                <p14:cNvContentPartPr/>
                <p14:nvPr/>
              </p14:nvContentPartPr>
              <p14:xfrm>
                <a:off x="8029008" y="3829464"/>
                <a:ext cx="237240" cy="133200"/>
              </p14:xfrm>
            </p:contentPart>
          </mc:Choice>
          <mc:Fallback>
            <p:pic>
              <p:nvPicPr>
                <p:cNvPr id="404" name="墨迹 403">
                  <a:extLst>
                    <a:ext uri="{FF2B5EF4-FFF2-40B4-BE49-F238E27FC236}">
                      <a16:creationId xmlns:a16="http://schemas.microsoft.com/office/drawing/2014/main" id="{502FDE56-F611-C739-AD32-00E8DC9D074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020008" y="3820464"/>
                  <a:ext cx="254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405" name="墨迹 404">
                  <a:extLst>
                    <a:ext uri="{FF2B5EF4-FFF2-40B4-BE49-F238E27FC236}">
                      <a16:creationId xmlns:a16="http://schemas.microsoft.com/office/drawing/2014/main" id="{0F722EFC-5011-095C-DB99-72A40F539682}"/>
                    </a:ext>
                  </a:extLst>
                </p14:cNvPr>
                <p14:cNvContentPartPr/>
                <p14:nvPr/>
              </p14:nvContentPartPr>
              <p14:xfrm>
                <a:off x="8739288" y="3821184"/>
                <a:ext cx="205560" cy="158400"/>
              </p14:xfrm>
            </p:contentPart>
          </mc:Choice>
          <mc:Fallback>
            <p:pic>
              <p:nvPicPr>
                <p:cNvPr id="405" name="墨迹 404">
                  <a:extLst>
                    <a:ext uri="{FF2B5EF4-FFF2-40B4-BE49-F238E27FC236}">
                      <a16:creationId xmlns:a16="http://schemas.microsoft.com/office/drawing/2014/main" id="{0F722EFC-5011-095C-DB99-72A40F53968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730648" y="3812544"/>
                  <a:ext cx="223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406" name="墨迹 405">
                  <a:extLst>
                    <a:ext uri="{FF2B5EF4-FFF2-40B4-BE49-F238E27FC236}">
                      <a16:creationId xmlns:a16="http://schemas.microsoft.com/office/drawing/2014/main" id="{9BFF970A-D18A-EADA-AC75-834897C1C07C}"/>
                    </a:ext>
                  </a:extLst>
                </p14:cNvPr>
                <p14:cNvContentPartPr/>
                <p14:nvPr/>
              </p14:nvContentPartPr>
              <p14:xfrm>
                <a:off x="9572688" y="3821544"/>
                <a:ext cx="267120" cy="158040"/>
              </p14:xfrm>
            </p:contentPart>
          </mc:Choice>
          <mc:Fallback>
            <p:pic>
              <p:nvPicPr>
                <p:cNvPr id="406" name="墨迹 405">
                  <a:extLst>
                    <a:ext uri="{FF2B5EF4-FFF2-40B4-BE49-F238E27FC236}">
                      <a16:creationId xmlns:a16="http://schemas.microsoft.com/office/drawing/2014/main" id="{9BFF970A-D18A-EADA-AC75-834897C1C07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564048" y="3812904"/>
                  <a:ext cx="284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407" name="墨迹 406">
                  <a:extLst>
                    <a:ext uri="{FF2B5EF4-FFF2-40B4-BE49-F238E27FC236}">
                      <a16:creationId xmlns:a16="http://schemas.microsoft.com/office/drawing/2014/main" id="{13C188A2-12BF-807A-561B-D35C6A6B6BF9}"/>
                    </a:ext>
                  </a:extLst>
                </p14:cNvPr>
                <p14:cNvContentPartPr/>
                <p14:nvPr/>
              </p14:nvContentPartPr>
              <p14:xfrm>
                <a:off x="10249488" y="3847824"/>
                <a:ext cx="149760" cy="150120"/>
              </p14:xfrm>
            </p:contentPart>
          </mc:Choice>
          <mc:Fallback>
            <p:pic>
              <p:nvPicPr>
                <p:cNvPr id="407" name="墨迹 406">
                  <a:extLst>
                    <a:ext uri="{FF2B5EF4-FFF2-40B4-BE49-F238E27FC236}">
                      <a16:creationId xmlns:a16="http://schemas.microsoft.com/office/drawing/2014/main" id="{13C188A2-12BF-807A-561B-D35C6A6B6BF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240488" y="3839184"/>
                  <a:ext cx="167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408" name="墨迹 407">
                  <a:extLst>
                    <a:ext uri="{FF2B5EF4-FFF2-40B4-BE49-F238E27FC236}">
                      <a16:creationId xmlns:a16="http://schemas.microsoft.com/office/drawing/2014/main" id="{E1474F06-2915-E7BD-1D34-521521C2D125}"/>
                    </a:ext>
                  </a:extLst>
                </p14:cNvPr>
                <p14:cNvContentPartPr/>
                <p14:nvPr/>
              </p14:nvContentPartPr>
              <p14:xfrm>
                <a:off x="10789128" y="3810024"/>
                <a:ext cx="381960" cy="224280"/>
              </p14:xfrm>
            </p:contentPart>
          </mc:Choice>
          <mc:Fallback>
            <p:pic>
              <p:nvPicPr>
                <p:cNvPr id="408" name="墨迹 407">
                  <a:extLst>
                    <a:ext uri="{FF2B5EF4-FFF2-40B4-BE49-F238E27FC236}">
                      <a16:creationId xmlns:a16="http://schemas.microsoft.com/office/drawing/2014/main" id="{E1474F06-2915-E7BD-1D34-521521C2D12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780128" y="3801384"/>
                  <a:ext cx="399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409" name="墨迹 408">
                  <a:extLst>
                    <a:ext uri="{FF2B5EF4-FFF2-40B4-BE49-F238E27FC236}">
                      <a16:creationId xmlns:a16="http://schemas.microsoft.com/office/drawing/2014/main" id="{7C7EE90F-2368-D88E-4088-D6C0208AB467}"/>
                    </a:ext>
                  </a:extLst>
                </p14:cNvPr>
                <p14:cNvContentPartPr/>
                <p14:nvPr/>
              </p14:nvContentPartPr>
              <p14:xfrm>
                <a:off x="11145528" y="3867264"/>
                <a:ext cx="164160" cy="148320"/>
              </p14:xfrm>
            </p:contentPart>
          </mc:Choice>
          <mc:Fallback>
            <p:pic>
              <p:nvPicPr>
                <p:cNvPr id="409" name="墨迹 408">
                  <a:extLst>
                    <a:ext uri="{FF2B5EF4-FFF2-40B4-BE49-F238E27FC236}">
                      <a16:creationId xmlns:a16="http://schemas.microsoft.com/office/drawing/2014/main" id="{7C7EE90F-2368-D88E-4088-D6C0208AB467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136528" y="3858264"/>
                  <a:ext cx="181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410" name="墨迹 409">
                  <a:extLst>
                    <a:ext uri="{FF2B5EF4-FFF2-40B4-BE49-F238E27FC236}">
                      <a16:creationId xmlns:a16="http://schemas.microsoft.com/office/drawing/2014/main" id="{3FB7EA98-2D82-C0AC-7F99-D62A618C984A}"/>
                    </a:ext>
                  </a:extLst>
                </p14:cNvPr>
                <p14:cNvContentPartPr/>
                <p14:nvPr/>
              </p14:nvContentPartPr>
              <p14:xfrm>
                <a:off x="11320128" y="3930984"/>
                <a:ext cx="126720" cy="23400"/>
              </p14:xfrm>
            </p:contentPart>
          </mc:Choice>
          <mc:Fallback>
            <p:pic>
              <p:nvPicPr>
                <p:cNvPr id="410" name="墨迹 409">
                  <a:extLst>
                    <a:ext uri="{FF2B5EF4-FFF2-40B4-BE49-F238E27FC236}">
                      <a16:creationId xmlns:a16="http://schemas.microsoft.com/office/drawing/2014/main" id="{3FB7EA98-2D82-C0AC-7F99-D62A618C984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311128" y="3922344"/>
                  <a:ext cx="1443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411" name="墨迹 410">
                  <a:extLst>
                    <a:ext uri="{FF2B5EF4-FFF2-40B4-BE49-F238E27FC236}">
                      <a16:creationId xmlns:a16="http://schemas.microsoft.com/office/drawing/2014/main" id="{9808CE67-D638-442C-C6F1-B4BC1E803D3A}"/>
                    </a:ext>
                  </a:extLst>
                </p14:cNvPr>
                <p14:cNvContentPartPr/>
                <p14:nvPr/>
              </p14:nvContentPartPr>
              <p14:xfrm>
                <a:off x="11374488" y="3975264"/>
                <a:ext cx="134280" cy="38880"/>
              </p14:xfrm>
            </p:contentPart>
          </mc:Choice>
          <mc:Fallback>
            <p:pic>
              <p:nvPicPr>
                <p:cNvPr id="411" name="墨迹 410">
                  <a:extLst>
                    <a:ext uri="{FF2B5EF4-FFF2-40B4-BE49-F238E27FC236}">
                      <a16:creationId xmlns:a16="http://schemas.microsoft.com/office/drawing/2014/main" id="{9808CE67-D638-442C-C6F1-B4BC1E803D3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365848" y="3966264"/>
                  <a:ext cx="151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412" name="墨迹 411">
                  <a:extLst>
                    <a:ext uri="{FF2B5EF4-FFF2-40B4-BE49-F238E27FC236}">
                      <a16:creationId xmlns:a16="http://schemas.microsoft.com/office/drawing/2014/main" id="{4C96BC18-E282-5A38-55C4-FED6A2B5F913}"/>
                    </a:ext>
                  </a:extLst>
                </p14:cNvPr>
                <p14:cNvContentPartPr/>
                <p14:nvPr/>
              </p14:nvContentPartPr>
              <p14:xfrm>
                <a:off x="11512008" y="3857544"/>
                <a:ext cx="154800" cy="186120"/>
              </p14:xfrm>
            </p:contentPart>
          </mc:Choice>
          <mc:Fallback>
            <p:pic>
              <p:nvPicPr>
                <p:cNvPr id="412" name="墨迹 411">
                  <a:extLst>
                    <a:ext uri="{FF2B5EF4-FFF2-40B4-BE49-F238E27FC236}">
                      <a16:creationId xmlns:a16="http://schemas.microsoft.com/office/drawing/2014/main" id="{4C96BC18-E282-5A38-55C4-FED6A2B5F91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503008" y="3848544"/>
                  <a:ext cx="172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414" name="墨迹 413">
                  <a:extLst>
                    <a:ext uri="{FF2B5EF4-FFF2-40B4-BE49-F238E27FC236}">
                      <a16:creationId xmlns:a16="http://schemas.microsoft.com/office/drawing/2014/main" id="{7DFF235A-1FCC-3429-3C67-F02ADF16F306}"/>
                    </a:ext>
                  </a:extLst>
                </p14:cNvPr>
                <p14:cNvContentPartPr/>
                <p14:nvPr/>
              </p14:nvContentPartPr>
              <p14:xfrm>
                <a:off x="6253848" y="3538584"/>
                <a:ext cx="17280" cy="171360"/>
              </p14:xfrm>
            </p:contentPart>
          </mc:Choice>
          <mc:Fallback>
            <p:pic>
              <p:nvPicPr>
                <p:cNvPr id="414" name="墨迹 413">
                  <a:extLst>
                    <a:ext uri="{FF2B5EF4-FFF2-40B4-BE49-F238E27FC236}">
                      <a16:creationId xmlns:a16="http://schemas.microsoft.com/office/drawing/2014/main" id="{7DFF235A-1FCC-3429-3C67-F02ADF16F30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244848" y="3529584"/>
                  <a:ext cx="34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415" name="墨迹 414">
                  <a:extLst>
                    <a:ext uri="{FF2B5EF4-FFF2-40B4-BE49-F238E27FC236}">
                      <a16:creationId xmlns:a16="http://schemas.microsoft.com/office/drawing/2014/main" id="{79751E61-DF52-A4DB-9063-886759810412}"/>
                    </a:ext>
                  </a:extLst>
                </p14:cNvPr>
                <p14:cNvContentPartPr/>
                <p14:nvPr/>
              </p14:nvContentPartPr>
              <p14:xfrm>
                <a:off x="7230528" y="3611304"/>
                <a:ext cx="11160" cy="167400"/>
              </p14:xfrm>
            </p:contentPart>
          </mc:Choice>
          <mc:Fallback>
            <p:pic>
              <p:nvPicPr>
                <p:cNvPr id="415" name="墨迹 414">
                  <a:extLst>
                    <a:ext uri="{FF2B5EF4-FFF2-40B4-BE49-F238E27FC236}">
                      <a16:creationId xmlns:a16="http://schemas.microsoft.com/office/drawing/2014/main" id="{79751E61-DF52-A4DB-9063-88675981041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221888" y="3602664"/>
                  <a:ext cx="28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416" name="墨迹 415">
                  <a:extLst>
                    <a:ext uri="{FF2B5EF4-FFF2-40B4-BE49-F238E27FC236}">
                      <a16:creationId xmlns:a16="http://schemas.microsoft.com/office/drawing/2014/main" id="{B3613192-DE21-C87A-7E11-5CA3DFFC8C8B}"/>
                    </a:ext>
                  </a:extLst>
                </p14:cNvPr>
                <p14:cNvContentPartPr/>
                <p14:nvPr/>
              </p14:nvContentPartPr>
              <p14:xfrm>
                <a:off x="8119368" y="3574944"/>
                <a:ext cx="360" cy="155160"/>
              </p14:xfrm>
            </p:contentPart>
          </mc:Choice>
          <mc:Fallback>
            <p:pic>
              <p:nvPicPr>
                <p:cNvPr id="416" name="墨迹 415">
                  <a:extLst>
                    <a:ext uri="{FF2B5EF4-FFF2-40B4-BE49-F238E27FC236}">
                      <a16:creationId xmlns:a16="http://schemas.microsoft.com/office/drawing/2014/main" id="{B3613192-DE21-C87A-7E11-5CA3DFFC8C8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110728" y="3565944"/>
                  <a:ext cx="180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417" name="墨迹 416">
                  <a:extLst>
                    <a:ext uri="{FF2B5EF4-FFF2-40B4-BE49-F238E27FC236}">
                      <a16:creationId xmlns:a16="http://schemas.microsoft.com/office/drawing/2014/main" id="{83B24E18-585B-BA8A-120D-6A0F54B4E77D}"/>
                    </a:ext>
                  </a:extLst>
                </p14:cNvPr>
                <p14:cNvContentPartPr/>
                <p14:nvPr/>
              </p14:nvContentPartPr>
              <p14:xfrm>
                <a:off x="8814528" y="3574944"/>
                <a:ext cx="3960" cy="132840"/>
              </p14:xfrm>
            </p:contentPart>
          </mc:Choice>
          <mc:Fallback>
            <p:pic>
              <p:nvPicPr>
                <p:cNvPr id="417" name="墨迹 416">
                  <a:extLst>
                    <a:ext uri="{FF2B5EF4-FFF2-40B4-BE49-F238E27FC236}">
                      <a16:creationId xmlns:a16="http://schemas.microsoft.com/office/drawing/2014/main" id="{83B24E18-585B-BA8A-120D-6A0F54B4E77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805528" y="3565944"/>
                  <a:ext cx="21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418" name="墨迹 417">
                  <a:extLst>
                    <a:ext uri="{FF2B5EF4-FFF2-40B4-BE49-F238E27FC236}">
                      <a16:creationId xmlns:a16="http://schemas.microsoft.com/office/drawing/2014/main" id="{11E62855-3A57-AB8B-30DF-E3D7EC42C731}"/>
                    </a:ext>
                  </a:extLst>
                </p14:cNvPr>
                <p14:cNvContentPartPr/>
                <p14:nvPr/>
              </p14:nvContentPartPr>
              <p14:xfrm>
                <a:off x="9728208" y="3584304"/>
                <a:ext cx="6480" cy="154800"/>
              </p14:xfrm>
            </p:contentPart>
          </mc:Choice>
          <mc:Fallback>
            <p:pic>
              <p:nvPicPr>
                <p:cNvPr id="418" name="墨迹 417">
                  <a:extLst>
                    <a:ext uri="{FF2B5EF4-FFF2-40B4-BE49-F238E27FC236}">
                      <a16:creationId xmlns:a16="http://schemas.microsoft.com/office/drawing/2014/main" id="{11E62855-3A57-AB8B-30DF-E3D7EC42C73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719568" y="3575304"/>
                  <a:ext cx="24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419" name="墨迹 418">
                  <a:extLst>
                    <a:ext uri="{FF2B5EF4-FFF2-40B4-BE49-F238E27FC236}">
                      <a16:creationId xmlns:a16="http://schemas.microsoft.com/office/drawing/2014/main" id="{6D824BCC-7F54-228B-68A9-F0070AE2E868}"/>
                    </a:ext>
                  </a:extLst>
                </p14:cNvPr>
                <p14:cNvContentPartPr/>
                <p14:nvPr/>
              </p14:nvContentPartPr>
              <p14:xfrm>
                <a:off x="10241208" y="3602664"/>
                <a:ext cx="33480" cy="194760"/>
              </p14:xfrm>
            </p:contentPart>
          </mc:Choice>
          <mc:Fallback>
            <p:pic>
              <p:nvPicPr>
                <p:cNvPr id="419" name="墨迹 418">
                  <a:extLst>
                    <a:ext uri="{FF2B5EF4-FFF2-40B4-BE49-F238E27FC236}">
                      <a16:creationId xmlns:a16="http://schemas.microsoft.com/office/drawing/2014/main" id="{6D824BCC-7F54-228B-68A9-F0070AE2E86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232208" y="3593664"/>
                  <a:ext cx="511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420" name="墨迹 419">
                  <a:extLst>
                    <a:ext uri="{FF2B5EF4-FFF2-40B4-BE49-F238E27FC236}">
                      <a16:creationId xmlns:a16="http://schemas.microsoft.com/office/drawing/2014/main" id="{799430B2-C6FE-5A05-3236-43D6AF8A9A88}"/>
                    </a:ext>
                  </a:extLst>
                </p14:cNvPr>
                <p14:cNvContentPartPr/>
                <p14:nvPr/>
              </p14:nvContentPartPr>
              <p14:xfrm>
                <a:off x="5559408" y="3558384"/>
                <a:ext cx="641160" cy="154080"/>
              </p14:xfrm>
            </p:contentPart>
          </mc:Choice>
          <mc:Fallback>
            <p:pic>
              <p:nvPicPr>
                <p:cNvPr id="420" name="墨迹 419">
                  <a:extLst>
                    <a:ext uri="{FF2B5EF4-FFF2-40B4-BE49-F238E27FC236}">
                      <a16:creationId xmlns:a16="http://schemas.microsoft.com/office/drawing/2014/main" id="{799430B2-C6FE-5A05-3236-43D6AF8A9A8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550408" y="3549744"/>
                  <a:ext cx="658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421" name="墨迹 420">
                  <a:extLst>
                    <a:ext uri="{FF2B5EF4-FFF2-40B4-BE49-F238E27FC236}">
                      <a16:creationId xmlns:a16="http://schemas.microsoft.com/office/drawing/2014/main" id="{2C98C54E-C981-DB3B-62C8-BAAB0BC51519}"/>
                    </a:ext>
                  </a:extLst>
                </p14:cNvPr>
                <p14:cNvContentPartPr/>
                <p14:nvPr/>
              </p14:nvContentPartPr>
              <p14:xfrm>
                <a:off x="6290928" y="3557304"/>
                <a:ext cx="878040" cy="173520"/>
              </p14:xfrm>
            </p:contentPart>
          </mc:Choice>
          <mc:Fallback>
            <p:pic>
              <p:nvPicPr>
                <p:cNvPr id="421" name="墨迹 420">
                  <a:extLst>
                    <a:ext uri="{FF2B5EF4-FFF2-40B4-BE49-F238E27FC236}">
                      <a16:creationId xmlns:a16="http://schemas.microsoft.com/office/drawing/2014/main" id="{2C98C54E-C981-DB3B-62C8-BAAB0BC5151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281928" y="3548664"/>
                  <a:ext cx="895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422" name="墨迹 421">
                  <a:extLst>
                    <a:ext uri="{FF2B5EF4-FFF2-40B4-BE49-F238E27FC236}">
                      <a16:creationId xmlns:a16="http://schemas.microsoft.com/office/drawing/2014/main" id="{2BF6E649-DB3F-B9DA-02D1-AAE809153457}"/>
                    </a:ext>
                  </a:extLst>
                </p14:cNvPr>
                <p14:cNvContentPartPr/>
                <p14:nvPr/>
              </p14:nvContentPartPr>
              <p14:xfrm>
                <a:off x="7251048" y="3560184"/>
                <a:ext cx="743400" cy="198360"/>
              </p14:xfrm>
            </p:contentPart>
          </mc:Choice>
          <mc:Fallback>
            <p:pic>
              <p:nvPicPr>
                <p:cNvPr id="422" name="墨迹 421">
                  <a:extLst>
                    <a:ext uri="{FF2B5EF4-FFF2-40B4-BE49-F238E27FC236}">
                      <a16:creationId xmlns:a16="http://schemas.microsoft.com/office/drawing/2014/main" id="{2BF6E649-DB3F-B9DA-02D1-AAE80915345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242048" y="3551184"/>
                  <a:ext cx="761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423" name="墨迹 422">
                  <a:extLst>
                    <a:ext uri="{FF2B5EF4-FFF2-40B4-BE49-F238E27FC236}">
                      <a16:creationId xmlns:a16="http://schemas.microsoft.com/office/drawing/2014/main" id="{733EFD95-54A4-CECB-6B87-3D231A713393}"/>
                    </a:ext>
                  </a:extLst>
                </p14:cNvPr>
                <p14:cNvContentPartPr/>
                <p14:nvPr/>
              </p14:nvContentPartPr>
              <p14:xfrm>
                <a:off x="7909488" y="3555864"/>
                <a:ext cx="190800" cy="46800"/>
              </p14:xfrm>
            </p:contentPart>
          </mc:Choice>
          <mc:Fallback>
            <p:pic>
              <p:nvPicPr>
                <p:cNvPr id="423" name="墨迹 422">
                  <a:extLst>
                    <a:ext uri="{FF2B5EF4-FFF2-40B4-BE49-F238E27FC236}">
                      <a16:creationId xmlns:a16="http://schemas.microsoft.com/office/drawing/2014/main" id="{733EFD95-54A4-CECB-6B87-3D231A71339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900488" y="3547224"/>
                  <a:ext cx="2084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424" name="墨迹 423">
                  <a:extLst>
                    <a:ext uri="{FF2B5EF4-FFF2-40B4-BE49-F238E27FC236}">
                      <a16:creationId xmlns:a16="http://schemas.microsoft.com/office/drawing/2014/main" id="{AF4CA49D-0FA7-C401-FDF7-AB1522F6B376}"/>
                    </a:ext>
                  </a:extLst>
                </p14:cNvPr>
                <p14:cNvContentPartPr/>
                <p14:nvPr/>
              </p14:nvContentPartPr>
              <p14:xfrm>
                <a:off x="7068168" y="3538224"/>
                <a:ext cx="218520" cy="28080"/>
              </p14:xfrm>
            </p:contentPart>
          </mc:Choice>
          <mc:Fallback>
            <p:pic>
              <p:nvPicPr>
                <p:cNvPr id="424" name="墨迹 423">
                  <a:extLst>
                    <a:ext uri="{FF2B5EF4-FFF2-40B4-BE49-F238E27FC236}">
                      <a16:creationId xmlns:a16="http://schemas.microsoft.com/office/drawing/2014/main" id="{AF4CA49D-0FA7-C401-FDF7-AB1522F6B37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059168" y="3529224"/>
                  <a:ext cx="236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425" name="墨迹 424">
                  <a:extLst>
                    <a:ext uri="{FF2B5EF4-FFF2-40B4-BE49-F238E27FC236}">
                      <a16:creationId xmlns:a16="http://schemas.microsoft.com/office/drawing/2014/main" id="{ED5A3512-6CF4-42CD-BACB-0902938B4D48}"/>
                    </a:ext>
                  </a:extLst>
                </p14:cNvPr>
                <p14:cNvContentPartPr/>
                <p14:nvPr/>
              </p14:nvContentPartPr>
              <p14:xfrm>
                <a:off x="8147088" y="3538224"/>
                <a:ext cx="657360" cy="201960"/>
              </p14:xfrm>
            </p:contentPart>
          </mc:Choice>
          <mc:Fallback>
            <p:pic>
              <p:nvPicPr>
                <p:cNvPr id="425" name="墨迹 424">
                  <a:extLst>
                    <a:ext uri="{FF2B5EF4-FFF2-40B4-BE49-F238E27FC236}">
                      <a16:creationId xmlns:a16="http://schemas.microsoft.com/office/drawing/2014/main" id="{ED5A3512-6CF4-42CD-BACB-0902938B4D4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138088" y="3529224"/>
                  <a:ext cx="675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426" name="墨迹 425">
                  <a:extLst>
                    <a:ext uri="{FF2B5EF4-FFF2-40B4-BE49-F238E27FC236}">
                      <a16:creationId xmlns:a16="http://schemas.microsoft.com/office/drawing/2014/main" id="{B591E97E-65E4-DB31-C3C6-ADC7140CA223}"/>
                    </a:ext>
                  </a:extLst>
                </p14:cNvPr>
                <p14:cNvContentPartPr/>
                <p14:nvPr/>
              </p14:nvContentPartPr>
              <p14:xfrm>
                <a:off x="8859888" y="3537864"/>
                <a:ext cx="785880" cy="192600"/>
              </p14:xfrm>
            </p:contentPart>
          </mc:Choice>
          <mc:Fallback>
            <p:pic>
              <p:nvPicPr>
                <p:cNvPr id="426" name="墨迹 425">
                  <a:extLst>
                    <a:ext uri="{FF2B5EF4-FFF2-40B4-BE49-F238E27FC236}">
                      <a16:creationId xmlns:a16="http://schemas.microsoft.com/office/drawing/2014/main" id="{B591E97E-65E4-DB31-C3C6-ADC7140CA22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851248" y="3529224"/>
                  <a:ext cx="803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427" name="墨迹 426">
                  <a:extLst>
                    <a:ext uri="{FF2B5EF4-FFF2-40B4-BE49-F238E27FC236}">
                      <a16:creationId xmlns:a16="http://schemas.microsoft.com/office/drawing/2014/main" id="{40C92565-69D4-63B3-B44B-C254657A9C65}"/>
                    </a:ext>
                  </a:extLst>
                </p14:cNvPr>
                <p14:cNvContentPartPr/>
                <p14:nvPr/>
              </p14:nvContentPartPr>
              <p14:xfrm>
                <a:off x="9784008" y="3592944"/>
                <a:ext cx="456120" cy="128880"/>
              </p14:xfrm>
            </p:contentPart>
          </mc:Choice>
          <mc:Fallback>
            <p:pic>
              <p:nvPicPr>
                <p:cNvPr id="427" name="墨迹 426">
                  <a:extLst>
                    <a:ext uri="{FF2B5EF4-FFF2-40B4-BE49-F238E27FC236}">
                      <a16:creationId xmlns:a16="http://schemas.microsoft.com/office/drawing/2014/main" id="{40C92565-69D4-63B3-B44B-C254657A9C6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775008" y="3583944"/>
                  <a:ext cx="473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432" name="墨迹 431">
                  <a:extLst>
                    <a:ext uri="{FF2B5EF4-FFF2-40B4-BE49-F238E27FC236}">
                      <a16:creationId xmlns:a16="http://schemas.microsoft.com/office/drawing/2014/main" id="{EEFD9B5A-00EC-76AF-8BF4-4322D7BD34A8}"/>
                    </a:ext>
                  </a:extLst>
                </p14:cNvPr>
                <p14:cNvContentPartPr/>
                <p14:nvPr/>
              </p14:nvContentPartPr>
              <p14:xfrm>
                <a:off x="6243408" y="3244464"/>
                <a:ext cx="277200" cy="176040"/>
              </p14:xfrm>
            </p:contentPart>
          </mc:Choice>
          <mc:Fallback>
            <p:pic>
              <p:nvPicPr>
                <p:cNvPr id="432" name="墨迹 431">
                  <a:extLst>
                    <a:ext uri="{FF2B5EF4-FFF2-40B4-BE49-F238E27FC236}">
                      <a16:creationId xmlns:a16="http://schemas.microsoft.com/office/drawing/2014/main" id="{EEFD9B5A-00EC-76AF-8BF4-4322D7BD34A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234768" y="3235464"/>
                  <a:ext cx="294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433" name="墨迹 432">
                  <a:extLst>
                    <a:ext uri="{FF2B5EF4-FFF2-40B4-BE49-F238E27FC236}">
                      <a16:creationId xmlns:a16="http://schemas.microsoft.com/office/drawing/2014/main" id="{19DBF86B-85FE-D50C-94FD-DB86A37D57FB}"/>
                    </a:ext>
                  </a:extLst>
                </p14:cNvPr>
                <p14:cNvContentPartPr/>
                <p14:nvPr/>
              </p14:nvContentPartPr>
              <p14:xfrm>
                <a:off x="7212888" y="3298464"/>
                <a:ext cx="249840" cy="142200"/>
              </p14:xfrm>
            </p:contentPart>
          </mc:Choice>
          <mc:Fallback>
            <p:pic>
              <p:nvPicPr>
                <p:cNvPr id="433" name="墨迹 432">
                  <a:extLst>
                    <a:ext uri="{FF2B5EF4-FFF2-40B4-BE49-F238E27FC236}">
                      <a16:creationId xmlns:a16="http://schemas.microsoft.com/office/drawing/2014/main" id="{19DBF86B-85FE-D50C-94FD-DB86A37D57FB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204248" y="3289824"/>
                  <a:ext cx="267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434" name="墨迹 433">
                  <a:extLst>
                    <a:ext uri="{FF2B5EF4-FFF2-40B4-BE49-F238E27FC236}">
                      <a16:creationId xmlns:a16="http://schemas.microsoft.com/office/drawing/2014/main" id="{CD84E7B6-6054-D54E-BE55-DD677A5AE8DC}"/>
                    </a:ext>
                  </a:extLst>
                </p14:cNvPr>
                <p14:cNvContentPartPr/>
                <p14:nvPr/>
              </p14:nvContentPartPr>
              <p14:xfrm>
                <a:off x="8029368" y="3298464"/>
                <a:ext cx="239760" cy="104760"/>
              </p14:xfrm>
            </p:contentPart>
          </mc:Choice>
          <mc:Fallback>
            <p:pic>
              <p:nvPicPr>
                <p:cNvPr id="434" name="墨迹 433">
                  <a:extLst>
                    <a:ext uri="{FF2B5EF4-FFF2-40B4-BE49-F238E27FC236}">
                      <a16:creationId xmlns:a16="http://schemas.microsoft.com/office/drawing/2014/main" id="{CD84E7B6-6054-D54E-BE55-DD677A5AE8D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020368" y="3289824"/>
                  <a:ext cx="257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435" name="墨迹 434">
                  <a:extLst>
                    <a:ext uri="{FF2B5EF4-FFF2-40B4-BE49-F238E27FC236}">
                      <a16:creationId xmlns:a16="http://schemas.microsoft.com/office/drawing/2014/main" id="{3A14A416-26E1-B2C0-8B5E-CA27BFF6287F}"/>
                    </a:ext>
                  </a:extLst>
                </p14:cNvPr>
                <p14:cNvContentPartPr/>
                <p14:nvPr/>
              </p14:nvContentPartPr>
              <p14:xfrm>
                <a:off x="8758368" y="3281184"/>
                <a:ext cx="258480" cy="149040"/>
              </p14:xfrm>
            </p:contentPart>
          </mc:Choice>
          <mc:Fallback>
            <p:pic>
              <p:nvPicPr>
                <p:cNvPr id="435" name="墨迹 434">
                  <a:extLst>
                    <a:ext uri="{FF2B5EF4-FFF2-40B4-BE49-F238E27FC236}">
                      <a16:creationId xmlns:a16="http://schemas.microsoft.com/office/drawing/2014/main" id="{3A14A416-26E1-B2C0-8B5E-CA27BFF6287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749368" y="3272544"/>
                  <a:ext cx="276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436" name="墨迹 435">
                  <a:extLst>
                    <a:ext uri="{FF2B5EF4-FFF2-40B4-BE49-F238E27FC236}">
                      <a16:creationId xmlns:a16="http://schemas.microsoft.com/office/drawing/2014/main" id="{8835D71B-49F8-8BF6-B183-F80CB51C65E4}"/>
                    </a:ext>
                  </a:extLst>
                </p14:cNvPr>
                <p14:cNvContentPartPr/>
                <p14:nvPr/>
              </p14:nvContentPartPr>
              <p14:xfrm>
                <a:off x="9626688" y="3271464"/>
                <a:ext cx="222480" cy="151200"/>
              </p14:xfrm>
            </p:contentPart>
          </mc:Choice>
          <mc:Fallback>
            <p:pic>
              <p:nvPicPr>
                <p:cNvPr id="436" name="墨迹 435">
                  <a:extLst>
                    <a:ext uri="{FF2B5EF4-FFF2-40B4-BE49-F238E27FC236}">
                      <a16:creationId xmlns:a16="http://schemas.microsoft.com/office/drawing/2014/main" id="{8835D71B-49F8-8BF6-B183-F80CB51C65E4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617688" y="3262464"/>
                  <a:ext cx="240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437" name="墨迹 436">
                  <a:extLst>
                    <a:ext uri="{FF2B5EF4-FFF2-40B4-BE49-F238E27FC236}">
                      <a16:creationId xmlns:a16="http://schemas.microsoft.com/office/drawing/2014/main" id="{2C292BA6-7AB9-2D15-E763-2FBA9FC2335D}"/>
                    </a:ext>
                  </a:extLst>
                </p14:cNvPr>
                <p14:cNvContentPartPr/>
                <p14:nvPr/>
              </p14:nvContentPartPr>
              <p14:xfrm>
                <a:off x="10149048" y="3290904"/>
                <a:ext cx="184320" cy="168480"/>
              </p14:xfrm>
            </p:contentPart>
          </mc:Choice>
          <mc:Fallback>
            <p:pic>
              <p:nvPicPr>
                <p:cNvPr id="437" name="墨迹 436">
                  <a:extLst>
                    <a:ext uri="{FF2B5EF4-FFF2-40B4-BE49-F238E27FC236}">
                      <a16:creationId xmlns:a16="http://schemas.microsoft.com/office/drawing/2014/main" id="{2C292BA6-7AB9-2D15-E763-2FBA9FC2335D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140408" y="3282264"/>
                  <a:ext cx="2019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428" name="墨迹 427">
                  <a:extLst>
                    <a:ext uri="{FF2B5EF4-FFF2-40B4-BE49-F238E27FC236}">
                      <a16:creationId xmlns:a16="http://schemas.microsoft.com/office/drawing/2014/main" id="{D4A2D318-DF86-CC12-AAA3-84F01D1C2C0C}"/>
                    </a:ext>
                  </a:extLst>
                </p14:cNvPr>
                <p14:cNvContentPartPr/>
                <p14:nvPr/>
              </p14:nvContentPartPr>
              <p14:xfrm>
                <a:off x="10904688" y="3498264"/>
                <a:ext cx="3960" cy="12960"/>
              </p14:xfrm>
            </p:contentPart>
          </mc:Choice>
          <mc:Fallback>
            <p:pic>
              <p:nvPicPr>
                <p:cNvPr id="428" name="墨迹 427">
                  <a:extLst>
                    <a:ext uri="{FF2B5EF4-FFF2-40B4-BE49-F238E27FC236}">
                      <a16:creationId xmlns:a16="http://schemas.microsoft.com/office/drawing/2014/main" id="{D4A2D318-DF86-CC12-AAA3-84F01D1C2C0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896048" y="3489264"/>
                  <a:ext cx="21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429" name="墨迹 428">
                  <a:extLst>
                    <a:ext uri="{FF2B5EF4-FFF2-40B4-BE49-F238E27FC236}">
                      <a16:creationId xmlns:a16="http://schemas.microsoft.com/office/drawing/2014/main" id="{D7949F69-9646-1235-0E83-9FA1DF885118}"/>
                    </a:ext>
                  </a:extLst>
                </p14:cNvPr>
                <p14:cNvContentPartPr/>
                <p14:nvPr/>
              </p14:nvContentPartPr>
              <p14:xfrm>
                <a:off x="10899288" y="3483504"/>
                <a:ext cx="7560" cy="9720"/>
              </p14:xfrm>
            </p:contentPart>
          </mc:Choice>
          <mc:Fallback>
            <p:pic>
              <p:nvPicPr>
                <p:cNvPr id="429" name="墨迹 428">
                  <a:extLst>
                    <a:ext uri="{FF2B5EF4-FFF2-40B4-BE49-F238E27FC236}">
                      <a16:creationId xmlns:a16="http://schemas.microsoft.com/office/drawing/2014/main" id="{D7949F69-9646-1235-0E83-9FA1DF88511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890648" y="3474504"/>
                  <a:ext cx="252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438" name="墨迹 437">
                  <a:extLst>
                    <a:ext uri="{FF2B5EF4-FFF2-40B4-BE49-F238E27FC236}">
                      <a16:creationId xmlns:a16="http://schemas.microsoft.com/office/drawing/2014/main" id="{36B5790D-EAE3-331A-F0AC-B99A7A264055}"/>
                    </a:ext>
                  </a:extLst>
                </p14:cNvPr>
                <p14:cNvContentPartPr/>
                <p14:nvPr/>
              </p14:nvContentPartPr>
              <p14:xfrm>
                <a:off x="10854288" y="3245904"/>
                <a:ext cx="235440" cy="249120"/>
              </p14:xfrm>
            </p:contentPart>
          </mc:Choice>
          <mc:Fallback>
            <p:pic>
              <p:nvPicPr>
                <p:cNvPr id="438" name="墨迹 437">
                  <a:extLst>
                    <a:ext uri="{FF2B5EF4-FFF2-40B4-BE49-F238E27FC236}">
                      <a16:creationId xmlns:a16="http://schemas.microsoft.com/office/drawing/2014/main" id="{36B5790D-EAE3-331A-F0AC-B99A7A26405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845648" y="3236904"/>
                  <a:ext cx="2530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439" name="墨迹 438">
                  <a:extLst>
                    <a:ext uri="{FF2B5EF4-FFF2-40B4-BE49-F238E27FC236}">
                      <a16:creationId xmlns:a16="http://schemas.microsoft.com/office/drawing/2014/main" id="{246F5C07-FB5A-724B-B9FD-F7586346F5CD}"/>
                    </a:ext>
                  </a:extLst>
                </p14:cNvPr>
                <p14:cNvContentPartPr/>
                <p14:nvPr/>
              </p14:nvContentPartPr>
              <p14:xfrm>
                <a:off x="11127888" y="3300624"/>
                <a:ext cx="200520" cy="143280"/>
              </p14:xfrm>
            </p:contentPart>
          </mc:Choice>
          <mc:Fallback>
            <p:pic>
              <p:nvPicPr>
                <p:cNvPr id="439" name="墨迹 438">
                  <a:extLst>
                    <a:ext uri="{FF2B5EF4-FFF2-40B4-BE49-F238E27FC236}">
                      <a16:creationId xmlns:a16="http://schemas.microsoft.com/office/drawing/2014/main" id="{246F5C07-FB5A-724B-B9FD-F7586346F5C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1118888" y="3291984"/>
                  <a:ext cx="218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440" name="墨迹 439">
                  <a:extLst>
                    <a:ext uri="{FF2B5EF4-FFF2-40B4-BE49-F238E27FC236}">
                      <a16:creationId xmlns:a16="http://schemas.microsoft.com/office/drawing/2014/main" id="{9A85E2E6-31D0-344C-17F9-B7F16B764AAA}"/>
                    </a:ext>
                  </a:extLst>
                </p14:cNvPr>
                <p14:cNvContentPartPr/>
                <p14:nvPr/>
              </p14:nvContentPartPr>
              <p14:xfrm>
                <a:off x="11365488" y="3358944"/>
                <a:ext cx="94320" cy="6120"/>
              </p14:xfrm>
            </p:contentPart>
          </mc:Choice>
          <mc:Fallback>
            <p:pic>
              <p:nvPicPr>
                <p:cNvPr id="440" name="墨迹 439">
                  <a:extLst>
                    <a:ext uri="{FF2B5EF4-FFF2-40B4-BE49-F238E27FC236}">
                      <a16:creationId xmlns:a16="http://schemas.microsoft.com/office/drawing/2014/main" id="{9A85E2E6-31D0-344C-17F9-B7F16B764AA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1356848" y="3350304"/>
                  <a:ext cx="111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441" name="墨迹 440">
                  <a:extLst>
                    <a:ext uri="{FF2B5EF4-FFF2-40B4-BE49-F238E27FC236}">
                      <a16:creationId xmlns:a16="http://schemas.microsoft.com/office/drawing/2014/main" id="{104CECA8-5F32-E34D-81F1-B1C654534840}"/>
                    </a:ext>
                  </a:extLst>
                </p14:cNvPr>
                <p14:cNvContentPartPr/>
                <p14:nvPr/>
              </p14:nvContentPartPr>
              <p14:xfrm>
                <a:off x="11374488" y="3370104"/>
                <a:ext cx="160920" cy="95400"/>
              </p14:xfrm>
            </p:contentPart>
          </mc:Choice>
          <mc:Fallback>
            <p:pic>
              <p:nvPicPr>
                <p:cNvPr id="441" name="墨迹 440">
                  <a:extLst>
                    <a:ext uri="{FF2B5EF4-FFF2-40B4-BE49-F238E27FC236}">
                      <a16:creationId xmlns:a16="http://schemas.microsoft.com/office/drawing/2014/main" id="{104CECA8-5F32-E34D-81F1-B1C65453484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1365848" y="3361464"/>
                  <a:ext cx="178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442" name="墨迹 441">
                  <a:extLst>
                    <a:ext uri="{FF2B5EF4-FFF2-40B4-BE49-F238E27FC236}">
                      <a16:creationId xmlns:a16="http://schemas.microsoft.com/office/drawing/2014/main" id="{5AAE7AD1-AF79-1555-EEA0-F6F210656FBA}"/>
                    </a:ext>
                  </a:extLst>
                </p14:cNvPr>
                <p14:cNvContentPartPr/>
                <p14:nvPr/>
              </p14:nvContentPartPr>
              <p14:xfrm>
                <a:off x="11566728" y="3282624"/>
                <a:ext cx="33840" cy="209520"/>
              </p14:xfrm>
            </p:contentPart>
          </mc:Choice>
          <mc:Fallback>
            <p:pic>
              <p:nvPicPr>
                <p:cNvPr id="442" name="墨迹 441">
                  <a:extLst>
                    <a:ext uri="{FF2B5EF4-FFF2-40B4-BE49-F238E27FC236}">
                      <a16:creationId xmlns:a16="http://schemas.microsoft.com/office/drawing/2014/main" id="{5AAE7AD1-AF79-1555-EEA0-F6F210656FBA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1558088" y="3273624"/>
                  <a:ext cx="514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445" name="墨迹 444">
                  <a:extLst>
                    <a:ext uri="{FF2B5EF4-FFF2-40B4-BE49-F238E27FC236}">
                      <a16:creationId xmlns:a16="http://schemas.microsoft.com/office/drawing/2014/main" id="{E6C992C5-B137-3B7A-5A91-49401D1DA58F}"/>
                    </a:ext>
                  </a:extLst>
                </p14:cNvPr>
                <p14:cNvContentPartPr/>
                <p14:nvPr/>
              </p14:nvContentPartPr>
              <p14:xfrm>
                <a:off x="8110008" y="3035304"/>
                <a:ext cx="9720" cy="99720"/>
              </p14:xfrm>
            </p:contentPart>
          </mc:Choice>
          <mc:Fallback>
            <p:pic>
              <p:nvPicPr>
                <p:cNvPr id="445" name="墨迹 444">
                  <a:extLst>
                    <a:ext uri="{FF2B5EF4-FFF2-40B4-BE49-F238E27FC236}">
                      <a16:creationId xmlns:a16="http://schemas.microsoft.com/office/drawing/2014/main" id="{E6C992C5-B137-3B7A-5A91-49401D1DA58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101368" y="3026664"/>
                  <a:ext cx="27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446" name="墨迹 445">
                  <a:extLst>
                    <a:ext uri="{FF2B5EF4-FFF2-40B4-BE49-F238E27FC236}">
                      <a16:creationId xmlns:a16="http://schemas.microsoft.com/office/drawing/2014/main" id="{C0D36C71-34F4-188A-9564-D5BB9AF785B8}"/>
                    </a:ext>
                  </a:extLst>
                </p14:cNvPr>
                <p14:cNvContentPartPr/>
                <p14:nvPr/>
              </p14:nvContentPartPr>
              <p14:xfrm>
                <a:off x="8896608" y="3026304"/>
                <a:ext cx="15480" cy="140040"/>
              </p14:xfrm>
            </p:contentPart>
          </mc:Choice>
          <mc:Fallback>
            <p:pic>
              <p:nvPicPr>
                <p:cNvPr id="446" name="墨迹 445">
                  <a:extLst>
                    <a:ext uri="{FF2B5EF4-FFF2-40B4-BE49-F238E27FC236}">
                      <a16:creationId xmlns:a16="http://schemas.microsoft.com/office/drawing/2014/main" id="{C0D36C71-34F4-188A-9564-D5BB9AF785B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887968" y="3017664"/>
                  <a:ext cx="33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447" name="墨迹 446">
                  <a:extLst>
                    <a:ext uri="{FF2B5EF4-FFF2-40B4-BE49-F238E27FC236}">
                      <a16:creationId xmlns:a16="http://schemas.microsoft.com/office/drawing/2014/main" id="{74AF3FA4-829A-0C72-5C09-FD99BC26DFAB}"/>
                    </a:ext>
                  </a:extLst>
                </p14:cNvPr>
                <p14:cNvContentPartPr/>
                <p14:nvPr/>
              </p14:nvContentPartPr>
              <p14:xfrm>
                <a:off x="9746928" y="3081384"/>
                <a:ext cx="9720" cy="136440"/>
              </p14:xfrm>
            </p:contentPart>
          </mc:Choice>
          <mc:Fallback>
            <p:pic>
              <p:nvPicPr>
                <p:cNvPr id="447" name="墨迹 446">
                  <a:extLst>
                    <a:ext uri="{FF2B5EF4-FFF2-40B4-BE49-F238E27FC236}">
                      <a16:creationId xmlns:a16="http://schemas.microsoft.com/office/drawing/2014/main" id="{74AF3FA4-829A-0C72-5C09-FD99BC26DFA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737928" y="3072384"/>
                  <a:ext cx="27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448" name="墨迹 447">
                  <a:extLst>
                    <a:ext uri="{FF2B5EF4-FFF2-40B4-BE49-F238E27FC236}">
                      <a16:creationId xmlns:a16="http://schemas.microsoft.com/office/drawing/2014/main" id="{2484F8CE-E595-B33B-1A02-78DFBDFAB495}"/>
                    </a:ext>
                  </a:extLst>
                </p14:cNvPr>
                <p14:cNvContentPartPr/>
                <p14:nvPr/>
              </p14:nvContentPartPr>
              <p14:xfrm>
                <a:off x="10204488" y="3063024"/>
                <a:ext cx="19080" cy="154800"/>
              </p14:xfrm>
            </p:contentPart>
          </mc:Choice>
          <mc:Fallback>
            <p:pic>
              <p:nvPicPr>
                <p:cNvPr id="448" name="墨迹 447">
                  <a:extLst>
                    <a:ext uri="{FF2B5EF4-FFF2-40B4-BE49-F238E27FC236}">
                      <a16:creationId xmlns:a16="http://schemas.microsoft.com/office/drawing/2014/main" id="{2484F8CE-E595-B33B-1A02-78DFBDFAB495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195488" y="3054024"/>
                  <a:ext cx="36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449" name="墨迹 448">
                  <a:extLst>
                    <a:ext uri="{FF2B5EF4-FFF2-40B4-BE49-F238E27FC236}">
                      <a16:creationId xmlns:a16="http://schemas.microsoft.com/office/drawing/2014/main" id="{3C760F8E-4CE0-7DD3-CD06-DAA19AA86212}"/>
                    </a:ext>
                  </a:extLst>
                </p14:cNvPr>
                <p14:cNvContentPartPr/>
                <p14:nvPr/>
              </p14:nvContentPartPr>
              <p14:xfrm>
                <a:off x="6510168" y="3051144"/>
                <a:ext cx="1635840" cy="167400"/>
              </p14:xfrm>
            </p:contentPart>
          </mc:Choice>
          <mc:Fallback>
            <p:pic>
              <p:nvPicPr>
                <p:cNvPr id="449" name="墨迹 448">
                  <a:extLst>
                    <a:ext uri="{FF2B5EF4-FFF2-40B4-BE49-F238E27FC236}">
                      <a16:creationId xmlns:a16="http://schemas.microsoft.com/office/drawing/2014/main" id="{3C760F8E-4CE0-7DD3-CD06-DAA19AA86212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501528" y="3042504"/>
                  <a:ext cx="1653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450" name="墨迹 449">
                  <a:extLst>
                    <a:ext uri="{FF2B5EF4-FFF2-40B4-BE49-F238E27FC236}">
                      <a16:creationId xmlns:a16="http://schemas.microsoft.com/office/drawing/2014/main" id="{0549FEDE-D90A-0AAE-6C17-B28EDFC1A332}"/>
                    </a:ext>
                  </a:extLst>
                </p14:cNvPr>
                <p14:cNvContentPartPr/>
                <p14:nvPr/>
              </p14:nvContentPartPr>
              <p14:xfrm>
                <a:off x="7479288" y="3053664"/>
                <a:ext cx="1352520" cy="238320"/>
              </p14:xfrm>
            </p:contentPart>
          </mc:Choice>
          <mc:Fallback>
            <p:pic>
              <p:nvPicPr>
                <p:cNvPr id="450" name="墨迹 449">
                  <a:extLst>
                    <a:ext uri="{FF2B5EF4-FFF2-40B4-BE49-F238E27FC236}">
                      <a16:creationId xmlns:a16="http://schemas.microsoft.com/office/drawing/2014/main" id="{0549FEDE-D90A-0AAE-6C17-B28EDFC1A332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470648" y="3044664"/>
                  <a:ext cx="13701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452" name="墨迹 451">
                  <a:extLst>
                    <a:ext uri="{FF2B5EF4-FFF2-40B4-BE49-F238E27FC236}">
                      <a16:creationId xmlns:a16="http://schemas.microsoft.com/office/drawing/2014/main" id="{FB0BB513-C874-058E-88A9-B5BB026C1CD0}"/>
                    </a:ext>
                  </a:extLst>
                </p14:cNvPr>
                <p14:cNvContentPartPr/>
                <p14:nvPr/>
              </p14:nvContentPartPr>
              <p14:xfrm>
                <a:off x="8101008" y="3035304"/>
                <a:ext cx="360" cy="127440"/>
              </p14:xfrm>
            </p:contentPart>
          </mc:Choice>
          <mc:Fallback>
            <p:pic>
              <p:nvPicPr>
                <p:cNvPr id="452" name="墨迹 451">
                  <a:extLst>
                    <a:ext uri="{FF2B5EF4-FFF2-40B4-BE49-F238E27FC236}">
                      <a16:creationId xmlns:a16="http://schemas.microsoft.com/office/drawing/2014/main" id="{FB0BB513-C874-058E-88A9-B5BB026C1CD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092368" y="3026664"/>
                  <a:ext cx="18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454" name="墨迹 453">
                  <a:extLst>
                    <a:ext uri="{FF2B5EF4-FFF2-40B4-BE49-F238E27FC236}">
                      <a16:creationId xmlns:a16="http://schemas.microsoft.com/office/drawing/2014/main" id="{74C73AE5-DC6A-4743-90F1-B372741D4417}"/>
                    </a:ext>
                  </a:extLst>
                </p14:cNvPr>
                <p14:cNvContentPartPr/>
                <p14:nvPr/>
              </p14:nvContentPartPr>
              <p14:xfrm>
                <a:off x="8092368" y="3081384"/>
                <a:ext cx="9360" cy="109080"/>
              </p14:xfrm>
            </p:contentPart>
          </mc:Choice>
          <mc:Fallback>
            <p:pic>
              <p:nvPicPr>
                <p:cNvPr id="454" name="墨迹 453">
                  <a:extLst>
                    <a:ext uri="{FF2B5EF4-FFF2-40B4-BE49-F238E27FC236}">
                      <a16:creationId xmlns:a16="http://schemas.microsoft.com/office/drawing/2014/main" id="{74C73AE5-DC6A-4743-90F1-B372741D441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083368" y="3072384"/>
                  <a:ext cx="270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456" name="墨迹 455">
                  <a:extLst>
                    <a:ext uri="{FF2B5EF4-FFF2-40B4-BE49-F238E27FC236}">
                      <a16:creationId xmlns:a16="http://schemas.microsoft.com/office/drawing/2014/main" id="{DE974CD8-8482-A867-4B77-74B148C014F2}"/>
                    </a:ext>
                  </a:extLst>
                </p14:cNvPr>
                <p14:cNvContentPartPr/>
                <p14:nvPr/>
              </p14:nvContentPartPr>
              <p14:xfrm>
                <a:off x="8229168" y="3043224"/>
                <a:ext cx="1563120" cy="203040"/>
              </p14:xfrm>
            </p:contentPart>
          </mc:Choice>
          <mc:Fallback>
            <p:pic>
              <p:nvPicPr>
                <p:cNvPr id="456" name="墨迹 455">
                  <a:extLst>
                    <a:ext uri="{FF2B5EF4-FFF2-40B4-BE49-F238E27FC236}">
                      <a16:creationId xmlns:a16="http://schemas.microsoft.com/office/drawing/2014/main" id="{DE974CD8-8482-A867-4B77-74B148C014F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220528" y="3034584"/>
                  <a:ext cx="15807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457" name="墨迹 456">
                  <a:extLst>
                    <a:ext uri="{FF2B5EF4-FFF2-40B4-BE49-F238E27FC236}">
                      <a16:creationId xmlns:a16="http://schemas.microsoft.com/office/drawing/2014/main" id="{625958DE-33C8-4BE1-06B3-567FDF2B937F}"/>
                    </a:ext>
                  </a:extLst>
                </p14:cNvPr>
                <p14:cNvContentPartPr/>
                <p14:nvPr/>
              </p14:nvContentPartPr>
              <p14:xfrm>
                <a:off x="8933328" y="3053304"/>
                <a:ext cx="1233360" cy="248040"/>
              </p14:xfrm>
            </p:contentPart>
          </mc:Choice>
          <mc:Fallback>
            <p:pic>
              <p:nvPicPr>
                <p:cNvPr id="457" name="墨迹 456">
                  <a:extLst>
                    <a:ext uri="{FF2B5EF4-FFF2-40B4-BE49-F238E27FC236}">
                      <a16:creationId xmlns:a16="http://schemas.microsoft.com/office/drawing/2014/main" id="{625958DE-33C8-4BE1-06B3-567FDF2B937F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924328" y="3044304"/>
                  <a:ext cx="1251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458" name="墨迹 457">
                  <a:extLst>
                    <a:ext uri="{FF2B5EF4-FFF2-40B4-BE49-F238E27FC236}">
                      <a16:creationId xmlns:a16="http://schemas.microsoft.com/office/drawing/2014/main" id="{ACA2DA73-DC2D-C467-D2E6-82D0B83D9A9C}"/>
                    </a:ext>
                  </a:extLst>
                </p14:cNvPr>
                <p14:cNvContentPartPr/>
                <p14:nvPr/>
              </p14:nvContentPartPr>
              <p14:xfrm>
                <a:off x="8044848" y="2759544"/>
                <a:ext cx="325080" cy="139680"/>
              </p14:xfrm>
            </p:contentPart>
          </mc:Choice>
          <mc:Fallback>
            <p:pic>
              <p:nvPicPr>
                <p:cNvPr id="458" name="墨迹 457">
                  <a:extLst>
                    <a:ext uri="{FF2B5EF4-FFF2-40B4-BE49-F238E27FC236}">
                      <a16:creationId xmlns:a16="http://schemas.microsoft.com/office/drawing/2014/main" id="{ACA2DA73-DC2D-C467-D2E6-82D0B83D9A9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035848" y="2750904"/>
                  <a:ext cx="3427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459" name="墨迹 458">
                  <a:extLst>
                    <a:ext uri="{FF2B5EF4-FFF2-40B4-BE49-F238E27FC236}">
                      <a16:creationId xmlns:a16="http://schemas.microsoft.com/office/drawing/2014/main" id="{C21AA54C-9676-C0AD-4BE7-C5CA8BEB2181}"/>
                    </a:ext>
                  </a:extLst>
                </p14:cNvPr>
                <p14:cNvContentPartPr/>
                <p14:nvPr/>
              </p14:nvContentPartPr>
              <p14:xfrm>
                <a:off x="8800848" y="2795544"/>
                <a:ext cx="186120" cy="132480"/>
              </p14:xfrm>
            </p:contentPart>
          </mc:Choice>
          <mc:Fallback>
            <p:pic>
              <p:nvPicPr>
                <p:cNvPr id="459" name="墨迹 458">
                  <a:extLst>
                    <a:ext uri="{FF2B5EF4-FFF2-40B4-BE49-F238E27FC236}">
                      <a16:creationId xmlns:a16="http://schemas.microsoft.com/office/drawing/2014/main" id="{C21AA54C-9676-C0AD-4BE7-C5CA8BEB2181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791848" y="2786904"/>
                  <a:ext cx="2037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460" name="墨迹 459">
                  <a:extLst>
                    <a:ext uri="{FF2B5EF4-FFF2-40B4-BE49-F238E27FC236}">
                      <a16:creationId xmlns:a16="http://schemas.microsoft.com/office/drawing/2014/main" id="{D0E51667-187E-CA33-F3A8-6E05F96F919E}"/>
                    </a:ext>
                  </a:extLst>
                </p14:cNvPr>
                <p14:cNvContentPartPr/>
                <p14:nvPr/>
              </p14:nvContentPartPr>
              <p14:xfrm>
                <a:off x="9629208" y="2806344"/>
                <a:ext cx="128520" cy="103680"/>
              </p14:xfrm>
            </p:contentPart>
          </mc:Choice>
          <mc:Fallback>
            <p:pic>
              <p:nvPicPr>
                <p:cNvPr id="460" name="墨迹 459">
                  <a:extLst>
                    <a:ext uri="{FF2B5EF4-FFF2-40B4-BE49-F238E27FC236}">
                      <a16:creationId xmlns:a16="http://schemas.microsoft.com/office/drawing/2014/main" id="{D0E51667-187E-CA33-F3A8-6E05F96F919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620568" y="2797704"/>
                  <a:ext cx="146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461" name="墨迹 460">
                  <a:extLst>
                    <a:ext uri="{FF2B5EF4-FFF2-40B4-BE49-F238E27FC236}">
                      <a16:creationId xmlns:a16="http://schemas.microsoft.com/office/drawing/2014/main" id="{FB65BCF5-202F-8BB4-99DF-B1889EC9555A}"/>
                    </a:ext>
                  </a:extLst>
                </p14:cNvPr>
                <p14:cNvContentPartPr/>
                <p14:nvPr/>
              </p14:nvContentPartPr>
              <p14:xfrm>
                <a:off x="10094688" y="2798064"/>
                <a:ext cx="192240" cy="120960"/>
              </p14:xfrm>
            </p:contentPart>
          </mc:Choice>
          <mc:Fallback>
            <p:pic>
              <p:nvPicPr>
                <p:cNvPr id="461" name="墨迹 460">
                  <a:extLst>
                    <a:ext uri="{FF2B5EF4-FFF2-40B4-BE49-F238E27FC236}">
                      <a16:creationId xmlns:a16="http://schemas.microsoft.com/office/drawing/2014/main" id="{FB65BCF5-202F-8BB4-99DF-B1889EC9555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086048" y="2789424"/>
                  <a:ext cx="209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462" name="墨迹 461">
                  <a:extLst>
                    <a:ext uri="{FF2B5EF4-FFF2-40B4-BE49-F238E27FC236}">
                      <a16:creationId xmlns:a16="http://schemas.microsoft.com/office/drawing/2014/main" id="{9DFD329B-361C-F99A-81A3-6603D8929C05}"/>
                    </a:ext>
                  </a:extLst>
                </p14:cNvPr>
                <p14:cNvContentPartPr/>
                <p14:nvPr/>
              </p14:nvContentPartPr>
              <p14:xfrm>
                <a:off x="10796688" y="2667384"/>
                <a:ext cx="214920" cy="278280"/>
              </p14:xfrm>
            </p:contentPart>
          </mc:Choice>
          <mc:Fallback>
            <p:pic>
              <p:nvPicPr>
                <p:cNvPr id="462" name="墨迹 461">
                  <a:extLst>
                    <a:ext uri="{FF2B5EF4-FFF2-40B4-BE49-F238E27FC236}">
                      <a16:creationId xmlns:a16="http://schemas.microsoft.com/office/drawing/2014/main" id="{9DFD329B-361C-F99A-81A3-6603D8929C0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788048" y="2658384"/>
                  <a:ext cx="2325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463" name="墨迹 462">
                  <a:extLst>
                    <a:ext uri="{FF2B5EF4-FFF2-40B4-BE49-F238E27FC236}">
                      <a16:creationId xmlns:a16="http://schemas.microsoft.com/office/drawing/2014/main" id="{9C78A5B0-6EA5-B85F-77A4-7DD2533FFF7E}"/>
                    </a:ext>
                  </a:extLst>
                </p14:cNvPr>
                <p14:cNvContentPartPr/>
                <p14:nvPr/>
              </p14:nvContentPartPr>
              <p14:xfrm>
                <a:off x="11063808" y="2745864"/>
                <a:ext cx="185040" cy="167760"/>
              </p14:xfrm>
            </p:contentPart>
          </mc:Choice>
          <mc:Fallback>
            <p:pic>
              <p:nvPicPr>
                <p:cNvPr id="463" name="墨迹 462">
                  <a:extLst>
                    <a:ext uri="{FF2B5EF4-FFF2-40B4-BE49-F238E27FC236}">
                      <a16:creationId xmlns:a16="http://schemas.microsoft.com/office/drawing/2014/main" id="{9C78A5B0-6EA5-B85F-77A4-7DD2533FFF7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1055168" y="2737224"/>
                  <a:ext cx="2026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464" name="墨迹 463">
                  <a:extLst>
                    <a:ext uri="{FF2B5EF4-FFF2-40B4-BE49-F238E27FC236}">
                      <a16:creationId xmlns:a16="http://schemas.microsoft.com/office/drawing/2014/main" id="{6B774F10-8305-081C-854B-D9002CEC0838}"/>
                    </a:ext>
                  </a:extLst>
                </p14:cNvPr>
                <p14:cNvContentPartPr/>
                <p14:nvPr/>
              </p14:nvContentPartPr>
              <p14:xfrm>
                <a:off x="11255688" y="2824704"/>
                <a:ext cx="90720" cy="19080"/>
              </p14:xfrm>
            </p:contentPart>
          </mc:Choice>
          <mc:Fallback>
            <p:pic>
              <p:nvPicPr>
                <p:cNvPr id="464" name="墨迹 463">
                  <a:extLst>
                    <a:ext uri="{FF2B5EF4-FFF2-40B4-BE49-F238E27FC236}">
                      <a16:creationId xmlns:a16="http://schemas.microsoft.com/office/drawing/2014/main" id="{6B774F10-8305-081C-854B-D9002CEC083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1247048" y="2816064"/>
                  <a:ext cx="108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465" name="墨迹 464">
                  <a:extLst>
                    <a:ext uri="{FF2B5EF4-FFF2-40B4-BE49-F238E27FC236}">
                      <a16:creationId xmlns:a16="http://schemas.microsoft.com/office/drawing/2014/main" id="{3743231D-BF84-34D5-9534-5F650370A6B8}"/>
                    </a:ext>
                  </a:extLst>
                </p14:cNvPr>
                <p14:cNvContentPartPr/>
                <p14:nvPr/>
              </p14:nvContentPartPr>
              <p14:xfrm>
                <a:off x="11269368" y="2846304"/>
                <a:ext cx="144360" cy="64080"/>
              </p14:xfrm>
            </p:contentPart>
          </mc:Choice>
          <mc:Fallback>
            <p:pic>
              <p:nvPicPr>
                <p:cNvPr id="465" name="墨迹 464">
                  <a:extLst>
                    <a:ext uri="{FF2B5EF4-FFF2-40B4-BE49-F238E27FC236}">
                      <a16:creationId xmlns:a16="http://schemas.microsoft.com/office/drawing/2014/main" id="{3743231D-BF84-34D5-9534-5F650370A6B8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1260728" y="2837664"/>
                  <a:ext cx="162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466" name="墨迹 465">
                  <a:extLst>
                    <a:ext uri="{FF2B5EF4-FFF2-40B4-BE49-F238E27FC236}">
                      <a16:creationId xmlns:a16="http://schemas.microsoft.com/office/drawing/2014/main" id="{D7F6492E-DE7E-C243-CBF8-5708309F9EE0}"/>
                    </a:ext>
                  </a:extLst>
                </p14:cNvPr>
                <p14:cNvContentPartPr/>
                <p14:nvPr/>
              </p14:nvContentPartPr>
              <p14:xfrm>
                <a:off x="11457288" y="2761344"/>
                <a:ext cx="156240" cy="180000"/>
              </p14:xfrm>
            </p:contentPart>
          </mc:Choice>
          <mc:Fallback>
            <p:pic>
              <p:nvPicPr>
                <p:cNvPr id="466" name="墨迹 465">
                  <a:extLst>
                    <a:ext uri="{FF2B5EF4-FFF2-40B4-BE49-F238E27FC236}">
                      <a16:creationId xmlns:a16="http://schemas.microsoft.com/office/drawing/2014/main" id="{D7F6492E-DE7E-C243-CBF8-5708309F9EE0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448288" y="2752344"/>
                  <a:ext cx="173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470" name="墨迹 469">
                  <a:extLst>
                    <a:ext uri="{FF2B5EF4-FFF2-40B4-BE49-F238E27FC236}">
                      <a16:creationId xmlns:a16="http://schemas.microsoft.com/office/drawing/2014/main" id="{5EC8C476-8490-0C45-F90D-03036F4432FF}"/>
                    </a:ext>
                  </a:extLst>
                </p14:cNvPr>
                <p14:cNvContentPartPr/>
                <p14:nvPr/>
              </p14:nvContentPartPr>
              <p14:xfrm>
                <a:off x="8918568" y="2523384"/>
                <a:ext cx="24480" cy="130680"/>
              </p14:xfrm>
            </p:contentPart>
          </mc:Choice>
          <mc:Fallback>
            <p:pic>
              <p:nvPicPr>
                <p:cNvPr id="470" name="墨迹 469">
                  <a:extLst>
                    <a:ext uri="{FF2B5EF4-FFF2-40B4-BE49-F238E27FC236}">
                      <a16:creationId xmlns:a16="http://schemas.microsoft.com/office/drawing/2014/main" id="{5EC8C476-8490-0C45-F90D-03036F4432FF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909568" y="2514744"/>
                  <a:ext cx="42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471" name="墨迹 470">
                  <a:extLst>
                    <a:ext uri="{FF2B5EF4-FFF2-40B4-BE49-F238E27FC236}">
                      <a16:creationId xmlns:a16="http://schemas.microsoft.com/office/drawing/2014/main" id="{1CAD843E-EC85-CB52-E76C-F0E1588C4BFF}"/>
                    </a:ext>
                  </a:extLst>
                </p14:cNvPr>
                <p14:cNvContentPartPr/>
                <p14:nvPr/>
              </p14:nvContentPartPr>
              <p14:xfrm>
                <a:off x="9683208" y="2559744"/>
                <a:ext cx="13320" cy="132840"/>
              </p14:xfrm>
            </p:contentPart>
          </mc:Choice>
          <mc:Fallback>
            <p:pic>
              <p:nvPicPr>
                <p:cNvPr id="471" name="墨迹 470">
                  <a:extLst>
                    <a:ext uri="{FF2B5EF4-FFF2-40B4-BE49-F238E27FC236}">
                      <a16:creationId xmlns:a16="http://schemas.microsoft.com/office/drawing/2014/main" id="{1CAD843E-EC85-CB52-E76C-F0E1588C4BF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674568" y="2551104"/>
                  <a:ext cx="30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472" name="墨迹 471">
                  <a:extLst>
                    <a:ext uri="{FF2B5EF4-FFF2-40B4-BE49-F238E27FC236}">
                      <a16:creationId xmlns:a16="http://schemas.microsoft.com/office/drawing/2014/main" id="{32178CA0-6E85-CCEF-3E55-1923D25A25F4}"/>
                    </a:ext>
                  </a:extLst>
                </p14:cNvPr>
                <p14:cNvContentPartPr/>
                <p14:nvPr/>
              </p14:nvContentPartPr>
              <p14:xfrm>
                <a:off x="10131048" y="2541744"/>
                <a:ext cx="360" cy="136440"/>
              </p14:xfrm>
            </p:contentPart>
          </mc:Choice>
          <mc:Fallback>
            <p:pic>
              <p:nvPicPr>
                <p:cNvPr id="472" name="墨迹 471">
                  <a:extLst>
                    <a:ext uri="{FF2B5EF4-FFF2-40B4-BE49-F238E27FC236}">
                      <a16:creationId xmlns:a16="http://schemas.microsoft.com/office/drawing/2014/main" id="{32178CA0-6E85-CCEF-3E55-1923D25A25F4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122408" y="2533104"/>
                  <a:ext cx="18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473" name="墨迹 472">
                  <a:extLst>
                    <a:ext uri="{FF2B5EF4-FFF2-40B4-BE49-F238E27FC236}">
                      <a16:creationId xmlns:a16="http://schemas.microsoft.com/office/drawing/2014/main" id="{1E1AA885-C527-EB01-FCD8-066B9040CCC6}"/>
                    </a:ext>
                  </a:extLst>
                </p14:cNvPr>
                <p14:cNvContentPartPr/>
                <p14:nvPr/>
              </p14:nvContentPartPr>
              <p14:xfrm>
                <a:off x="8229168" y="2506104"/>
                <a:ext cx="731520" cy="182520"/>
              </p14:xfrm>
            </p:contentPart>
          </mc:Choice>
          <mc:Fallback>
            <p:pic>
              <p:nvPicPr>
                <p:cNvPr id="473" name="墨迹 472">
                  <a:extLst>
                    <a:ext uri="{FF2B5EF4-FFF2-40B4-BE49-F238E27FC236}">
                      <a16:creationId xmlns:a16="http://schemas.microsoft.com/office/drawing/2014/main" id="{1E1AA885-C527-EB01-FCD8-066B9040CCC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220528" y="2497104"/>
                  <a:ext cx="749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474" name="墨迹 473">
                  <a:extLst>
                    <a:ext uri="{FF2B5EF4-FFF2-40B4-BE49-F238E27FC236}">
                      <a16:creationId xmlns:a16="http://schemas.microsoft.com/office/drawing/2014/main" id="{FE7892DE-2E95-638C-8E59-542885033933}"/>
                    </a:ext>
                  </a:extLst>
                </p14:cNvPr>
                <p14:cNvContentPartPr/>
                <p14:nvPr/>
              </p14:nvContentPartPr>
              <p14:xfrm>
                <a:off x="8951688" y="2501064"/>
                <a:ext cx="717840" cy="177840"/>
              </p14:xfrm>
            </p:contentPart>
          </mc:Choice>
          <mc:Fallback>
            <p:pic>
              <p:nvPicPr>
                <p:cNvPr id="474" name="墨迹 473">
                  <a:extLst>
                    <a:ext uri="{FF2B5EF4-FFF2-40B4-BE49-F238E27FC236}">
                      <a16:creationId xmlns:a16="http://schemas.microsoft.com/office/drawing/2014/main" id="{FE7892DE-2E95-638C-8E59-54288503393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942688" y="2492424"/>
                  <a:ext cx="735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475" name="墨迹 474">
                  <a:extLst>
                    <a:ext uri="{FF2B5EF4-FFF2-40B4-BE49-F238E27FC236}">
                      <a16:creationId xmlns:a16="http://schemas.microsoft.com/office/drawing/2014/main" id="{AA3C16A9-9222-D7FC-3218-A4DB3F867DBD}"/>
                    </a:ext>
                  </a:extLst>
                </p14:cNvPr>
                <p14:cNvContentPartPr/>
                <p14:nvPr/>
              </p14:nvContentPartPr>
              <p14:xfrm>
                <a:off x="9739008" y="2486664"/>
                <a:ext cx="464400" cy="192600"/>
              </p14:xfrm>
            </p:contentPart>
          </mc:Choice>
          <mc:Fallback>
            <p:pic>
              <p:nvPicPr>
                <p:cNvPr id="475" name="墨迹 474">
                  <a:extLst>
                    <a:ext uri="{FF2B5EF4-FFF2-40B4-BE49-F238E27FC236}">
                      <a16:creationId xmlns:a16="http://schemas.microsoft.com/office/drawing/2014/main" id="{AA3C16A9-9222-D7FC-3218-A4DB3F867DB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730368" y="2477664"/>
                  <a:ext cx="482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477" name="墨迹 476">
                  <a:extLst>
                    <a:ext uri="{FF2B5EF4-FFF2-40B4-BE49-F238E27FC236}">
                      <a16:creationId xmlns:a16="http://schemas.microsoft.com/office/drawing/2014/main" id="{EDAD6645-B3FD-3D13-CCD2-070C1A5CD334}"/>
                    </a:ext>
                  </a:extLst>
                </p14:cNvPr>
                <p14:cNvContentPartPr/>
                <p14:nvPr/>
              </p14:nvContentPartPr>
              <p14:xfrm>
                <a:off x="8877888" y="2266704"/>
                <a:ext cx="210600" cy="94680"/>
              </p14:xfrm>
            </p:contentPart>
          </mc:Choice>
          <mc:Fallback>
            <p:pic>
              <p:nvPicPr>
                <p:cNvPr id="477" name="墨迹 476">
                  <a:extLst>
                    <a:ext uri="{FF2B5EF4-FFF2-40B4-BE49-F238E27FC236}">
                      <a16:creationId xmlns:a16="http://schemas.microsoft.com/office/drawing/2014/main" id="{EDAD6645-B3FD-3D13-CCD2-070C1A5CD33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869248" y="2258064"/>
                  <a:ext cx="2282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478" name="墨迹 477">
                  <a:extLst>
                    <a:ext uri="{FF2B5EF4-FFF2-40B4-BE49-F238E27FC236}">
                      <a16:creationId xmlns:a16="http://schemas.microsoft.com/office/drawing/2014/main" id="{21391C8C-67A7-738E-6ACB-6DFD9E3D8E10}"/>
                    </a:ext>
                  </a:extLst>
                </p14:cNvPr>
                <p14:cNvContentPartPr/>
                <p14:nvPr/>
              </p14:nvContentPartPr>
              <p14:xfrm>
                <a:off x="9589608" y="2300544"/>
                <a:ext cx="187560" cy="134280"/>
              </p14:xfrm>
            </p:contentPart>
          </mc:Choice>
          <mc:Fallback>
            <p:pic>
              <p:nvPicPr>
                <p:cNvPr id="478" name="墨迹 477">
                  <a:extLst>
                    <a:ext uri="{FF2B5EF4-FFF2-40B4-BE49-F238E27FC236}">
                      <a16:creationId xmlns:a16="http://schemas.microsoft.com/office/drawing/2014/main" id="{21391C8C-67A7-738E-6ACB-6DFD9E3D8E10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9580968" y="2291904"/>
                  <a:ext cx="205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479" name="墨迹 478">
                  <a:extLst>
                    <a:ext uri="{FF2B5EF4-FFF2-40B4-BE49-F238E27FC236}">
                      <a16:creationId xmlns:a16="http://schemas.microsoft.com/office/drawing/2014/main" id="{F71E9EFB-64B1-21C4-469D-3EC1153E9E49}"/>
                    </a:ext>
                  </a:extLst>
                </p14:cNvPr>
                <p14:cNvContentPartPr/>
                <p14:nvPr/>
              </p14:nvContentPartPr>
              <p14:xfrm>
                <a:off x="10111248" y="2248704"/>
                <a:ext cx="205200" cy="149400"/>
              </p14:xfrm>
            </p:contentPart>
          </mc:Choice>
          <mc:Fallback>
            <p:pic>
              <p:nvPicPr>
                <p:cNvPr id="479" name="墨迹 478">
                  <a:extLst>
                    <a:ext uri="{FF2B5EF4-FFF2-40B4-BE49-F238E27FC236}">
                      <a16:creationId xmlns:a16="http://schemas.microsoft.com/office/drawing/2014/main" id="{F71E9EFB-64B1-21C4-469D-3EC1153E9E49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102608" y="2239704"/>
                  <a:ext cx="2228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480" name="墨迹 479">
                  <a:extLst>
                    <a:ext uri="{FF2B5EF4-FFF2-40B4-BE49-F238E27FC236}">
                      <a16:creationId xmlns:a16="http://schemas.microsoft.com/office/drawing/2014/main" id="{A5700989-AF56-7165-73AB-A2937CE195A4}"/>
                    </a:ext>
                  </a:extLst>
                </p14:cNvPr>
                <p14:cNvContentPartPr/>
                <p14:nvPr/>
              </p14:nvContentPartPr>
              <p14:xfrm>
                <a:off x="10699488" y="2151864"/>
                <a:ext cx="234360" cy="245160"/>
              </p14:xfrm>
            </p:contentPart>
          </mc:Choice>
          <mc:Fallback>
            <p:pic>
              <p:nvPicPr>
                <p:cNvPr id="480" name="墨迹 479">
                  <a:extLst>
                    <a:ext uri="{FF2B5EF4-FFF2-40B4-BE49-F238E27FC236}">
                      <a16:creationId xmlns:a16="http://schemas.microsoft.com/office/drawing/2014/main" id="{A5700989-AF56-7165-73AB-A2937CE195A4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690848" y="2143224"/>
                  <a:ext cx="252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481" name="墨迹 480">
                  <a:extLst>
                    <a:ext uri="{FF2B5EF4-FFF2-40B4-BE49-F238E27FC236}">
                      <a16:creationId xmlns:a16="http://schemas.microsoft.com/office/drawing/2014/main" id="{9B89A75E-E810-E51C-2C37-4CD060D2FD59}"/>
                    </a:ext>
                  </a:extLst>
                </p14:cNvPr>
                <p14:cNvContentPartPr/>
                <p14:nvPr/>
              </p14:nvContentPartPr>
              <p14:xfrm>
                <a:off x="10990728" y="2230704"/>
                <a:ext cx="222480" cy="127800"/>
              </p14:xfrm>
            </p:contentPart>
          </mc:Choice>
          <mc:Fallback>
            <p:pic>
              <p:nvPicPr>
                <p:cNvPr id="481" name="墨迹 480">
                  <a:extLst>
                    <a:ext uri="{FF2B5EF4-FFF2-40B4-BE49-F238E27FC236}">
                      <a16:creationId xmlns:a16="http://schemas.microsoft.com/office/drawing/2014/main" id="{9B89A75E-E810-E51C-2C37-4CD060D2FD59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981728" y="2222064"/>
                  <a:ext cx="240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482" name="墨迹 481">
                  <a:extLst>
                    <a:ext uri="{FF2B5EF4-FFF2-40B4-BE49-F238E27FC236}">
                      <a16:creationId xmlns:a16="http://schemas.microsoft.com/office/drawing/2014/main" id="{76D186B4-8BF4-2D24-44F9-3CCA671CCAB9}"/>
                    </a:ext>
                  </a:extLst>
                </p14:cNvPr>
                <p14:cNvContentPartPr/>
                <p14:nvPr/>
              </p14:nvContentPartPr>
              <p14:xfrm>
                <a:off x="11219328" y="2305944"/>
                <a:ext cx="92520" cy="7560"/>
              </p14:xfrm>
            </p:contentPart>
          </mc:Choice>
          <mc:Fallback>
            <p:pic>
              <p:nvPicPr>
                <p:cNvPr id="482" name="墨迹 481">
                  <a:extLst>
                    <a:ext uri="{FF2B5EF4-FFF2-40B4-BE49-F238E27FC236}">
                      <a16:creationId xmlns:a16="http://schemas.microsoft.com/office/drawing/2014/main" id="{76D186B4-8BF4-2D24-44F9-3CCA671CCAB9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1210688" y="2297304"/>
                  <a:ext cx="1101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483" name="墨迹 482">
                  <a:extLst>
                    <a:ext uri="{FF2B5EF4-FFF2-40B4-BE49-F238E27FC236}">
                      <a16:creationId xmlns:a16="http://schemas.microsoft.com/office/drawing/2014/main" id="{614B3A42-F5B0-49D8-DD04-13EF3CAD9C4C}"/>
                    </a:ext>
                  </a:extLst>
                </p14:cNvPr>
                <p14:cNvContentPartPr/>
                <p14:nvPr/>
              </p14:nvContentPartPr>
              <p14:xfrm>
                <a:off x="11243448" y="2353464"/>
                <a:ext cx="120960" cy="39960"/>
              </p14:xfrm>
            </p:contentPart>
          </mc:Choice>
          <mc:Fallback>
            <p:pic>
              <p:nvPicPr>
                <p:cNvPr id="483" name="墨迹 482">
                  <a:extLst>
                    <a:ext uri="{FF2B5EF4-FFF2-40B4-BE49-F238E27FC236}">
                      <a16:creationId xmlns:a16="http://schemas.microsoft.com/office/drawing/2014/main" id="{614B3A42-F5B0-49D8-DD04-13EF3CAD9C4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1234448" y="2344824"/>
                  <a:ext cx="1386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484" name="墨迹 483">
                  <a:extLst>
                    <a:ext uri="{FF2B5EF4-FFF2-40B4-BE49-F238E27FC236}">
                      <a16:creationId xmlns:a16="http://schemas.microsoft.com/office/drawing/2014/main" id="{5A11C4DB-3BC2-93DF-78F4-F90BA1D8573E}"/>
                    </a:ext>
                  </a:extLst>
                </p14:cNvPr>
                <p14:cNvContentPartPr/>
                <p14:nvPr/>
              </p14:nvContentPartPr>
              <p14:xfrm>
                <a:off x="11438928" y="2239704"/>
                <a:ext cx="9720" cy="238680"/>
              </p14:xfrm>
            </p:contentPart>
          </mc:Choice>
          <mc:Fallback>
            <p:pic>
              <p:nvPicPr>
                <p:cNvPr id="484" name="墨迹 483">
                  <a:extLst>
                    <a:ext uri="{FF2B5EF4-FFF2-40B4-BE49-F238E27FC236}">
                      <a16:creationId xmlns:a16="http://schemas.microsoft.com/office/drawing/2014/main" id="{5A11C4DB-3BC2-93DF-78F4-F90BA1D8573E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1429928" y="2231064"/>
                  <a:ext cx="27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487" name="墨迹 486">
                  <a:extLst>
                    <a:ext uri="{FF2B5EF4-FFF2-40B4-BE49-F238E27FC236}">
                      <a16:creationId xmlns:a16="http://schemas.microsoft.com/office/drawing/2014/main" id="{E2BC4640-9E7F-041C-3AAE-17B0F62251AB}"/>
                    </a:ext>
                  </a:extLst>
                </p14:cNvPr>
                <p14:cNvContentPartPr/>
                <p14:nvPr/>
              </p14:nvContentPartPr>
              <p14:xfrm>
                <a:off x="9107208" y="1982664"/>
                <a:ext cx="1136880" cy="266760"/>
              </p14:xfrm>
            </p:contentPart>
          </mc:Choice>
          <mc:Fallback>
            <p:pic>
              <p:nvPicPr>
                <p:cNvPr id="487" name="墨迹 486">
                  <a:extLst>
                    <a:ext uri="{FF2B5EF4-FFF2-40B4-BE49-F238E27FC236}">
                      <a16:creationId xmlns:a16="http://schemas.microsoft.com/office/drawing/2014/main" id="{E2BC4640-9E7F-041C-3AAE-17B0F62251AB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098208" y="1974024"/>
                  <a:ext cx="11545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488" name="墨迹 487">
                  <a:extLst>
                    <a:ext uri="{FF2B5EF4-FFF2-40B4-BE49-F238E27FC236}">
                      <a16:creationId xmlns:a16="http://schemas.microsoft.com/office/drawing/2014/main" id="{A959F799-5A1F-52DC-B4E6-AA517201CE56}"/>
                    </a:ext>
                  </a:extLst>
                </p14:cNvPr>
                <p14:cNvContentPartPr/>
                <p14:nvPr/>
              </p14:nvContentPartPr>
              <p14:xfrm>
                <a:off x="10239768" y="1617984"/>
                <a:ext cx="104040" cy="175320"/>
              </p14:xfrm>
            </p:contentPart>
          </mc:Choice>
          <mc:Fallback>
            <p:pic>
              <p:nvPicPr>
                <p:cNvPr id="488" name="墨迹 487">
                  <a:extLst>
                    <a:ext uri="{FF2B5EF4-FFF2-40B4-BE49-F238E27FC236}">
                      <a16:creationId xmlns:a16="http://schemas.microsoft.com/office/drawing/2014/main" id="{A959F799-5A1F-52DC-B4E6-AA517201CE56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231128" y="1609344"/>
                  <a:ext cx="121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489" name="墨迹 488">
                  <a:extLst>
                    <a:ext uri="{FF2B5EF4-FFF2-40B4-BE49-F238E27FC236}">
                      <a16:creationId xmlns:a16="http://schemas.microsoft.com/office/drawing/2014/main" id="{283E9BF2-3326-6D8D-832C-7016FD7E9E83}"/>
                    </a:ext>
                  </a:extLst>
                </p14:cNvPr>
                <p14:cNvContentPartPr/>
                <p14:nvPr/>
              </p14:nvContentPartPr>
              <p14:xfrm>
                <a:off x="10660248" y="1571544"/>
                <a:ext cx="267840" cy="324000"/>
              </p14:xfrm>
            </p:contentPart>
          </mc:Choice>
          <mc:Fallback>
            <p:pic>
              <p:nvPicPr>
                <p:cNvPr id="489" name="墨迹 488">
                  <a:extLst>
                    <a:ext uri="{FF2B5EF4-FFF2-40B4-BE49-F238E27FC236}">
                      <a16:creationId xmlns:a16="http://schemas.microsoft.com/office/drawing/2014/main" id="{283E9BF2-3326-6D8D-832C-7016FD7E9E8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651248" y="1562904"/>
                  <a:ext cx="2854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490" name="墨迹 489">
                  <a:extLst>
                    <a:ext uri="{FF2B5EF4-FFF2-40B4-BE49-F238E27FC236}">
                      <a16:creationId xmlns:a16="http://schemas.microsoft.com/office/drawing/2014/main" id="{9AA577EE-F30E-51F3-C4ED-803CFB834FAE}"/>
                    </a:ext>
                  </a:extLst>
                </p14:cNvPr>
                <p14:cNvContentPartPr/>
                <p14:nvPr/>
              </p14:nvContentPartPr>
              <p14:xfrm>
                <a:off x="11026368" y="1646784"/>
                <a:ext cx="203400" cy="182880"/>
              </p14:xfrm>
            </p:contentPart>
          </mc:Choice>
          <mc:Fallback>
            <p:pic>
              <p:nvPicPr>
                <p:cNvPr id="490" name="墨迹 489">
                  <a:extLst>
                    <a:ext uri="{FF2B5EF4-FFF2-40B4-BE49-F238E27FC236}">
                      <a16:creationId xmlns:a16="http://schemas.microsoft.com/office/drawing/2014/main" id="{9AA577EE-F30E-51F3-C4ED-803CFB834FAE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1017728" y="1637784"/>
                  <a:ext cx="221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491" name="墨迹 490">
                  <a:extLst>
                    <a:ext uri="{FF2B5EF4-FFF2-40B4-BE49-F238E27FC236}">
                      <a16:creationId xmlns:a16="http://schemas.microsoft.com/office/drawing/2014/main" id="{1B448A3B-7330-2FAD-FEBB-84D9E4A104F8}"/>
                    </a:ext>
                  </a:extLst>
                </p14:cNvPr>
                <p14:cNvContentPartPr/>
                <p14:nvPr/>
              </p14:nvContentPartPr>
              <p14:xfrm>
                <a:off x="11237688" y="1719144"/>
                <a:ext cx="109800" cy="18000"/>
              </p14:xfrm>
            </p:contentPart>
          </mc:Choice>
          <mc:Fallback>
            <p:pic>
              <p:nvPicPr>
                <p:cNvPr id="491" name="墨迹 490">
                  <a:extLst>
                    <a:ext uri="{FF2B5EF4-FFF2-40B4-BE49-F238E27FC236}">
                      <a16:creationId xmlns:a16="http://schemas.microsoft.com/office/drawing/2014/main" id="{1B448A3B-7330-2FAD-FEBB-84D9E4A104F8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1229048" y="1710504"/>
                  <a:ext cx="127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492" name="墨迹 491">
                  <a:extLst>
                    <a:ext uri="{FF2B5EF4-FFF2-40B4-BE49-F238E27FC236}">
                      <a16:creationId xmlns:a16="http://schemas.microsoft.com/office/drawing/2014/main" id="{9E3643D7-BB63-117C-9EBC-FFB60ABDDF14}"/>
                    </a:ext>
                  </a:extLst>
                </p14:cNvPr>
                <p14:cNvContentPartPr/>
                <p14:nvPr/>
              </p14:nvContentPartPr>
              <p14:xfrm>
                <a:off x="11255688" y="1779984"/>
                <a:ext cx="188640" cy="39600"/>
              </p14:xfrm>
            </p:contentPart>
          </mc:Choice>
          <mc:Fallback>
            <p:pic>
              <p:nvPicPr>
                <p:cNvPr id="492" name="墨迹 491">
                  <a:extLst>
                    <a:ext uri="{FF2B5EF4-FFF2-40B4-BE49-F238E27FC236}">
                      <a16:creationId xmlns:a16="http://schemas.microsoft.com/office/drawing/2014/main" id="{9E3643D7-BB63-117C-9EBC-FFB60ABDDF1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1247048" y="1770984"/>
                  <a:ext cx="206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493" name="墨迹 492">
                  <a:extLst>
                    <a:ext uri="{FF2B5EF4-FFF2-40B4-BE49-F238E27FC236}">
                      <a16:creationId xmlns:a16="http://schemas.microsoft.com/office/drawing/2014/main" id="{C510A245-97D1-8667-0BEE-13617FB4FC64}"/>
                    </a:ext>
                  </a:extLst>
                </p14:cNvPr>
                <p14:cNvContentPartPr/>
                <p14:nvPr/>
              </p14:nvContentPartPr>
              <p14:xfrm>
                <a:off x="11457288" y="1645704"/>
                <a:ext cx="258480" cy="240120"/>
              </p14:xfrm>
            </p:contentPart>
          </mc:Choice>
          <mc:Fallback>
            <p:pic>
              <p:nvPicPr>
                <p:cNvPr id="493" name="墨迹 492">
                  <a:extLst>
                    <a:ext uri="{FF2B5EF4-FFF2-40B4-BE49-F238E27FC236}">
                      <a16:creationId xmlns:a16="http://schemas.microsoft.com/office/drawing/2014/main" id="{C510A245-97D1-8667-0BEE-13617FB4FC64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1448288" y="1636704"/>
                  <a:ext cx="27612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6" name="组合 535">
            <a:extLst>
              <a:ext uri="{FF2B5EF4-FFF2-40B4-BE49-F238E27FC236}">
                <a16:creationId xmlns:a16="http://schemas.microsoft.com/office/drawing/2014/main" id="{6B84AEB8-F85D-72E0-E637-44E12B033A03}"/>
              </a:ext>
            </a:extLst>
          </p:cNvPr>
          <p:cNvGrpSpPr/>
          <p:nvPr/>
        </p:nvGrpSpPr>
        <p:grpSpPr>
          <a:xfrm>
            <a:off x="729288" y="182304"/>
            <a:ext cx="5094720" cy="1340280"/>
            <a:chOff x="729288" y="182304"/>
            <a:chExt cx="5094720" cy="13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496" name="墨迹 495">
                  <a:extLst>
                    <a:ext uri="{FF2B5EF4-FFF2-40B4-BE49-F238E27FC236}">
                      <a16:creationId xmlns:a16="http://schemas.microsoft.com/office/drawing/2014/main" id="{EA3E0465-9A22-904C-2893-248C2DD0C438}"/>
                    </a:ext>
                  </a:extLst>
                </p14:cNvPr>
                <p14:cNvContentPartPr/>
                <p14:nvPr/>
              </p14:nvContentPartPr>
              <p14:xfrm>
                <a:off x="822528" y="210024"/>
                <a:ext cx="46440" cy="447480"/>
              </p14:xfrm>
            </p:contentPart>
          </mc:Choice>
          <mc:Fallback>
            <p:pic>
              <p:nvPicPr>
                <p:cNvPr id="496" name="墨迹 495">
                  <a:extLst>
                    <a:ext uri="{FF2B5EF4-FFF2-40B4-BE49-F238E27FC236}">
                      <a16:creationId xmlns:a16="http://schemas.microsoft.com/office/drawing/2014/main" id="{EA3E0465-9A22-904C-2893-248C2DD0C438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13528" y="201384"/>
                  <a:ext cx="640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497" name="墨迹 496">
                  <a:extLst>
                    <a:ext uri="{FF2B5EF4-FFF2-40B4-BE49-F238E27FC236}">
                      <a16:creationId xmlns:a16="http://schemas.microsoft.com/office/drawing/2014/main" id="{A9123CA9-2A6B-4450-B955-A1DE1F98BB78}"/>
                    </a:ext>
                  </a:extLst>
                </p14:cNvPr>
                <p14:cNvContentPartPr/>
                <p14:nvPr/>
              </p14:nvContentPartPr>
              <p14:xfrm>
                <a:off x="1034568" y="539064"/>
                <a:ext cx="72000" cy="43200"/>
              </p14:xfrm>
            </p:contentPart>
          </mc:Choice>
          <mc:Fallback>
            <p:pic>
              <p:nvPicPr>
                <p:cNvPr id="497" name="墨迹 496">
                  <a:extLst>
                    <a:ext uri="{FF2B5EF4-FFF2-40B4-BE49-F238E27FC236}">
                      <a16:creationId xmlns:a16="http://schemas.microsoft.com/office/drawing/2014/main" id="{A9123CA9-2A6B-4450-B955-A1DE1F98BB78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025928" y="530424"/>
                  <a:ext cx="89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498" name="墨迹 497">
                  <a:extLst>
                    <a:ext uri="{FF2B5EF4-FFF2-40B4-BE49-F238E27FC236}">
                      <a16:creationId xmlns:a16="http://schemas.microsoft.com/office/drawing/2014/main" id="{29F29921-F454-7981-DC31-793AC3BF1BDA}"/>
                    </a:ext>
                  </a:extLst>
                </p14:cNvPr>
                <p14:cNvContentPartPr/>
                <p14:nvPr/>
              </p14:nvContentPartPr>
              <p14:xfrm>
                <a:off x="1435248" y="219024"/>
                <a:ext cx="211320" cy="410400"/>
              </p14:xfrm>
            </p:contentPart>
          </mc:Choice>
          <mc:Fallback>
            <p:pic>
              <p:nvPicPr>
                <p:cNvPr id="498" name="墨迹 497">
                  <a:extLst>
                    <a:ext uri="{FF2B5EF4-FFF2-40B4-BE49-F238E27FC236}">
                      <a16:creationId xmlns:a16="http://schemas.microsoft.com/office/drawing/2014/main" id="{29F29921-F454-7981-DC31-793AC3BF1BDA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426248" y="210384"/>
                  <a:ext cx="22896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500" name="墨迹 499">
                  <a:extLst>
                    <a:ext uri="{FF2B5EF4-FFF2-40B4-BE49-F238E27FC236}">
                      <a16:creationId xmlns:a16="http://schemas.microsoft.com/office/drawing/2014/main" id="{1BBA2100-AD7B-D127-3360-9727473A6A35}"/>
                    </a:ext>
                  </a:extLst>
                </p14:cNvPr>
                <p14:cNvContentPartPr/>
                <p14:nvPr/>
              </p14:nvContentPartPr>
              <p14:xfrm>
                <a:off x="2043288" y="520704"/>
                <a:ext cx="50760" cy="52560"/>
              </p14:xfrm>
            </p:contentPart>
          </mc:Choice>
          <mc:Fallback>
            <p:pic>
              <p:nvPicPr>
                <p:cNvPr id="500" name="墨迹 499">
                  <a:extLst>
                    <a:ext uri="{FF2B5EF4-FFF2-40B4-BE49-F238E27FC236}">
                      <a16:creationId xmlns:a16="http://schemas.microsoft.com/office/drawing/2014/main" id="{1BBA2100-AD7B-D127-3360-9727473A6A35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2034288" y="512064"/>
                  <a:ext cx="684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501" name="墨迹 500">
                  <a:extLst>
                    <a:ext uri="{FF2B5EF4-FFF2-40B4-BE49-F238E27FC236}">
                      <a16:creationId xmlns:a16="http://schemas.microsoft.com/office/drawing/2014/main" id="{D68BA3E1-E92A-09BB-8346-A53D626720F1}"/>
                    </a:ext>
                  </a:extLst>
                </p14:cNvPr>
                <p14:cNvContentPartPr/>
                <p14:nvPr/>
              </p14:nvContentPartPr>
              <p14:xfrm>
                <a:off x="2397168" y="228384"/>
                <a:ext cx="44640" cy="339120"/>
              </p14:xfrm>
            </p:contentPart>
          </mc:Choice>
          <mc:Fallback>
            <p:pic>
              <p:nvPicPr>
                <p:cNvPr id="501" name="墨迹 500">
                  <a:extLst>
                    <a:ext uri="{FF2B5EF4-FFF2-40B4-BE49-F238E27FC236}">
                      <a16:creationId xmlns:a16="http://schemas.microsoft.com/office/drawing/2014/main" id="{D68BA3E1-E92A-09BB-8346-A53D626720F1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2388168" y="219744"/>
                  <a:ext cx="622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502" name="墨迹 501">
                  <a:extLst>
                    <a:ext uri="{FF2B5EF4-FFF2-40B4-BE49-F238E27FC236}">
                      <a16:creationId xmlns:a16="http://schemas.microsoft.com/office/drawing/2014/main" id="{879763C5-A176-B3AC-E877-B75E61D3335A}"/>
                    </a:ext>
                  </a:extLst>
                </p14:cNvPr>
                <p14:cNvContentPartPr/>
                <p14:nvPr/>
              </p14:nvContentPartPr>
              <p14:xfrm>
                <a:off x="2514528" y="483984"/>
                <a:ext cx="27720" cy="69120"/>
              </p14:xfrm>
            </p:contentPart>
          </mc:Choice>
          <mc:Fallback>
            <p:pic>
              <p:nvPicPr>
                <p:cNvPr id="502" name="墨迹 501">
                  <a:extLst>
                    <a:ext uri="{FF2B5EF4-FFF2-40B4-BE49-F238E27FC236}">
                      <a16:creationId xmlns:a16="http://schemas.microsoft.com/office/drawing/2014/main" id="{879763C5-A176-B3AC-E877-B75E61D3335A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2505528" y="475344"/>
                  <a:ext cx="453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503" name="墨迹 502">
                  <a:extLst>
                    <a:ext uri="{FF2B5EF4-FFF2-40B4-BE49-F238E27FC236}">
                      <a16:creationId xmlns:a16="http://schemas.microsoft.com/office/drawing/2014/main" id="{01178042-23B7-1860-1EB4-D114B9F07759}"/>
                    </a:ext>
                  </a:extLst>
                </p14:cNvPr>
                <p14:cNvContentPartPr/>
                <p14:nvPr/>
              </p14:nvContentPartPr>
              <p14:xfrm>
                <a:off x="2815848" y="264744"/>
                <a:ext cx="319320" cy="247680"/>
              </p14:xfrm>
            </p:contentPart>
          </mc:Choice>
          <mc:Fallback>
            <p:pic>
              <p:nvPicPr>
                <p:cNvPr id="503" name="墨迹 502">
                  <a:extLst>
                    <a:ext uri="{FF2B5EF4-FFF2-40B4-BE49-F238E27FC236}">
                      <a16:creationId xmlns:a16="http://schemas.microsoft.com/office/drawing/2014/main" id="{01178042-23B7-1860-1EB4-D114B9F0775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2807208" y="255744"/>
                  <a:ext cx="3369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504" name="墨迹 503">
                  <a:extLst>
                    <a:ext uri="{FF2B5EF4-FFF2-40B4-BE49-F238E27FC236}">
                      <a16:creationId xmlns:a16="http://schemas.microsoft.com/office/drawing/2014/main" id="{1BE79866-040F-7E05-0192-FC19DA9246D0}"/>
                    </a:ext>
                  </a:extLst>
                </p14:cNvPr>
                <p14:cNvContentPartPr/>
                <p14:nvPr/>
              </p14:nvContentPartPr>
              <p14:xfrm>
                <a:off x="3315888" y="483984"/>
                <a:ext cx="30600" cy="78840"/>
              </p14:xfrm>
            </p:contentPart>
          </mc:Choice>
          <mc:Fallback>
            <p:pic>
              <p:nvPicPr>
                <p:cNvPr id="504" name="墨迹 503">
                  <a:extLst>
                    <a:ext uri="{FF2B5EF4-FFF2-40B4-BE49-F238E27FC236}">
                      <a16:creationId xmlns:a16="http://schemas.microsoft.com/office/drawing/2014/main" id="{1BE79866-040F-7E05-0192-FC19DA9246D0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307248" y="475344"/>
                  <a:ext cx="482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505" name="墨迹 504">
                  <a:extLst>
                    <a:ext uri="{FF2B5EF4-FFF2-40B4-BE49-F238E27FC236}">
                      <a16:creationId xmlns:a16="http://schemas.microsoft.com/office/drawing/2014/main" id="{0C452A61-ECF7-B5E6-005D-C906647B0742}"/>
                    </a:ext>
                  </a:extLst>
                </p14:cNvPr>
                <p14:cNvContentPartPr/>
                <p14:nvPr/>
              </p14:nvContentPartPr>
              <p14:xfrm>
                <a:off x="3693168" y="200664"/>
                <a:ext cx="10080" cy="383400"/>
              </p14:xfrm>
            </p:contentPart>
          </mc:Choice>
          <mc:Fallback>
            <p:pic>
              <p:nvPicPr>
                <p:cNvPr id="505" name="墨迹 504">
                  <a:extLst>
                    <a:ext uri="{FF2B5EF4-FFF2-40B4-BE49-F238E27FC236}">
                      <a16:creationId xmlns:a16="http://schemas.microsoft.com/office/drawing/2014/main" id="{0C452A61-ECF7-B5E6-005D-C906647B074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684528" y="192024"/>
                  <a:ext cx="277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506" name="墨迹 505">
                  <a:extLst>
                    <a:ext uri="{FF2B5EF4-FFF2-40B4-BE49-F238E27FC236}">
                      <a16:creationId xmlns:a16="http://schemas.microsoft.com/office/drawing/2014/main" id="{40D87D40-FC13-9436-9FA2-6413C8A63408}"/>
                    </a:ext>
                  </a:extLst>
                </p14:cNvPr>
                <p14:cNvContentPartPr/>
                <p14:nvPr/>
              </p14:nvContentPartPr>
              <p14:xfrm>
                <a:off x="3907728" y="456984"/>
                <a:ext cx="42480" cy="105840"/>
              </p14:xfrm>
            </p:contentPart>
          </mc:Choice>
          <mc:Fallback>
            <p:pic>
              <p:nvPicPr>
                <p:cNvPr id="506" name="墨迹 505">
                  <a:extLst>
                    <a:ext uri="{FF2B5EF4-FFF2-40B4-BE49-F238E27FC236}">
                      <a16:creationId xmlns:a16="http://schemas.microsoft.com/office/drawing/2014/main" id="{40D87D40-FC13-9436-9FA2-6413C8A63408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898728" y="447984"/>
                  <a:ext cx="60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507" name="墨迹 506">
                  <a:extLst>
                    <a:ext uri="{FF2B5EF4-FFF2-40B4-BE49-F238E27FC236}">
                      <a16:creationId xmlns:a16="http://schemas.microsoft.com/office/drawing/2014/main" id="{82D0824C-ABFC-E34C-12B5-26F27E40FA14}"/>
                    </a:ext>
                  </a:extLst>
                </p14:cNvPr>
                <p14:cNvContentPartPr/>
                <p14:nvPr/>
              </p14:nvContentPartPr>
              <p14:xfrm>
                <a:off x="4288248" y="228024"/>
                <a:ext cx="347760" cy="273600"/>
              </p14:xfrm>
            </p:contentPart>
          </mc:Choice>
          <mc:Fallback>
            <p:pic>
              <p:nvPicPr>
                <p:cNvPr id="507" name="墨迹 506">
                  <a:extLst>
                    <a:ext uri="{FF2B5EF4-FFF2-40B4-BE49-F238E27FC236}">
                      <a16:creationId xmlns:a16="http://schemas.microsoft.com/office/drawing/2014/main" id="{82D0824C-ABFC-E34C-12B5-26F27E40FA14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279248" y="219024"/>
                  <a:ext cx="3654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508" name="墨迹 507">
                  <a:extLst>
                    <a:ext uri="{FF2B5EF4-FFF2-40B4-BE49-F238E27FC236}">
                      <a16:creationId xmlns:a16="http://schemas.microsoft.com/office/drawing/2014/main" id="{9C8DAF5F-E42D-A933-9022-C8DED4EFE2AF}"/>
                    </a:ext>
                  </a:extLst>
                </p14:cNvPr>
                <p14:cNvContentPartPr/>
                <p14:nvPr/>
              </p14:nvContentPartPr>
              <p14:xfrm>
                <a:off x="4761648" y="483984"/>
                <a:ext cx="48240" cy="106920"/>
              </p14:xfrm>
            </p:contentPart>
          </mc:Choice>
          <mc:Fallback>
            <p:pic>
              <p:nvPicPr>
                <p:cNvPr id="508" name="墨迹 507">
                  <a:extLst>
                    <a:ext uri="{FF2B5EF4-FFF2-40B4-BE49-F238E27FC236}">
                      <a16:creationId xmlns:a16="http://schemas.microsoft.com/office/drawing/2014/main" id="{9C8DAF5F-E42D-A933-9022-C8DED4EFE2AF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752648" y="475344"/>
                  <a:ext cx="65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509" name="墨迹 508">
                  <a:extLst>
                    <a:ext uri="{FF2B5EF4-FFF2-40B4-BE49-F238E27FC236}">
                      <a16:creationId xmlns:a16="http://schemas.microsoft.com/office/drawing/2014/main" id="{2C4B3E3C-5A5A-D80C-3254-9026BCD9B59C}"/>
                    </a:ext>
                  </a:extLst>
                </p14:cNvPr>
                <p14:cNvContentPartPr/>
                <p14:nvPr/>
              </p14:nvContentPartPr>
              <p14:xfrm>
                <a:off x="5047128" y="182304"/>
                <a:ext cx="10800" cy="365040"/>
              </p14:xfrm>
            </p:contentPart>
          </mc:Choice>
          <mc:Fallback>
            <p:pic>
              <p:nvPicPr>
                <p:cNvPr id="509" name="墨迹 508">
                  <a:extLst>
                    <a:ext uri="{FF2B5EF4-FFF2-40B4-BE49-F238E27FC236}">
                      <a16:creationId xmlns:a16="http://schemas.microsoft.com/office/drawing/2014/main" id="{2C4B3E3C-5A5A-D80C-3254-9026BCD9B59C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038128" y="173664"/>
                  <a:ext cx="284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510" name="墨迹 509">
                  <a:extLst>
                    <a:ext uri="{FF2B5EF4-FFF2-40B4-BE49-F238E27FC236}">
                      <a16:creationId xmlns:a16="http://schemas.microsoft.com/office/drawing/2014/main" id="{E292AB60-9B96-5CB8-C5F8-321CF08449C0}"/>
                    </a:ext>
                  </a:extLst>
                </p14:cNvPr>
                <p14:cNvContentPartPr/>
                <p14:nvPr/>
              </p14:nvContentPartPr>
              <p14:xfrm>
                <a:off x="5212008" y="438624"/>
                <a:ext cx="8640" cy="35280"/>
              </p14:xfrm>
            </p:contentPart>
          </mc:Choice>
          <mc:Fallback>
            <p:pic>
              <p:nvPicPr>
                <p:cNvPr id="510" name="墨迹 509">
                  <a:extLst>
                    <a:ext uri="{FF2B5EF4-FFF2-40B4-BE49-F238E27FC236}">
                      <a16:creationId xmlns:a16="http://schemas.microsoft.com/office/drawing/2014/main" id="{E292AB60-9B96-5CB8-C5F8-321CF08449C0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203008" y="429624"/>
                  <a:ext cx="262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511" name="墨迹 510">
                  <a:extLst>
                    <a:ext uri="{FF2B5EF4-FFF2-40B4-BE49-F238E27FC236}">
                      <a16:creationId xmlns:a16="http://schemas.microsoft.com/office/drawing/2014/main" id="{A72AE4D0-4A16-D795-8400-59B11A2E2D36}"/>
                    </a:ext>
                  </a:extLst>
                </p14:cNvPr>
                <p14:cNvContentPartPr/>
                <p14:nvPr/>
              </p14:nvContentPartPr>
              <p14:xfrm>
                <a:off x="5466888" y="219024"/>
                <a:ext cx="357120" cy="301320"/>
              </p14:xfrm>
            </p:contentPart>
          </mc:Choice>
          <mc:Fallback>
            <p:pic>
              <p:nvPicPr>
                <p:cNvPr id="511" name="墨迹 510">
                  <a:extLst>
                    <a:ext uri="{FF2B5EF4-FFF2-40B4-BE49-F238E27FC236}">
                      <a16:creationId xmlns:a16="http://schemas.microsoft.com/office/drawing/2014/main" id="{A72AE4D0-4A16-D795-8400-59B11A2E2D3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458248" y="210384"/>
                  <a:ext cx="3747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512" name="墨迹 511">
                  <a:extLst>
                    <a:ext uri="{FF2B5EF4-FFF2-40B4-BE49-F238E27FC236}">
                      <a16:creationId xmlns:a16="http://schemas.microsoft.com/office/drawing/2014/main" id="{A0E149FD-4626-1D22-DA76-4FEFC7D2FA72}"/>
                    </a:ext>
                  </a:extLst>
                </p14:cNvPr>
                <p14:cNvContentPartPr/>
                <p14:nvPr/>
              </p14:nvContentPartPr>
              <p14:xfrm>
                <a:off x="5076288" y="429624"/>
                <a:ext cx="127440" cy="171000"/>
              </p14:xfrm>
            </p:contentPart>
          </mc:Choice>
          <mc:Fallback>
            <p:pic>
              <p:nvPicPr>
                <p:cNvPr id="512" name="墨迹 511">
                  <a:extLst>
                    <a:ext uri="{FF2B5EF4-FFF2-40B4-BE49-F238E27FC236}">
                      <a16:creationId xmlns:a16="http://schemas.microsoft.com/office/drawing/2014/main" id="{A0E149FD-4626-1D22-DA76-4FEFC7D2FA72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067288" y="420624"/>
                  <a:ext cx="145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513" name="墨迹 512">
                  <a:extLst>
                    <a:ext uri="{FF2B5EF4-FFF2-40B4-BE49-F238E27FC236}">
                      <a16:creationId xmlns:a16="http://schemas.microsoft.com/office/drawing/2014/main" id="{1913C911-B4AD-B2C0-73BC-6242557AA37B}"/>
                    </a:ext>
                  </a:extLst>
                </p14:cNvPr>
                <p14:cNvContentPartPr/>
                <p14:nvPr/>
              </p14:nvContentPartPr>
              <p14:xfrm>
                <a:off x="729288" y="887544"/>
                <a:ext cx="240840" cy="440640"/>
              </p14:xfrm>
            </p:contentPart>
          </mc:Choice>
          <mc:Fallback>
            <p:pic>
              <p:nvPicPr>
                <p:cNvPr id="513" name="墨迹 512">
                  <a:extLst>
                    <a:ext uri="{FF2B5EF4-FFF2-40B4-BE49-F238E27FC236}">
                      <a16:creationId xmlns:a16="http://schemas.microsoft.com/office/drawing/2014/main" id="{1913C911-B4AD-B2C0-73BC-6242557AA37B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20288" y="878904"/>
                  <a:ext cx="25848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514" name="墨迹 513">
                  <a:extLst>
                    <a:ext uri="{FF2B5EF4-FFF2-40B4-BE49-F238E27FC236}">
                      <a16:creationId xmlns:a16="http://schemas.microsoft.com/office/drawing/2014/main" id="{20892A5B-6198-41D9-D335-EA47DD982DB2}"/>
                    </a:ext>
                  </a:extLst>
                </p14:cNvPr>
                <p14:cNvContentPartPr/>
                <p14:nvPr/>
              </p14:nvContentPartPr>
              <p14:xfrm>
                <a:off x="904968" y="957024"/>
                <a:ext cx="390600" cy="305280"/>
              </p14:xfrm>
            </p:contentPart>
          </mc:Choice>
          <mc:Fallback>
            <p:pic>
              <p:nvPicPr>
                <p:cNvPr id="514" name="墨迹 513">
                  <a:extLst>
                    <a:ext uri="{FF2B5EF4-FFF2-40B4-BE49-F238E27FC236}">
                      <a16:creationId xmlns:a16="http://schemas.microsoft.com/office/drawing/2014/main" id="{20892A5B-6198-41D9-D335-EA47DD982DB2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96328" y="948384"/>
                  <a:ext cx="4082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515" name="墨迹 514">
                  <a:extLst>
                    <a:ext uri="{FF2B5EF4-FFF2-40B4-BE49-F238E27FC236}">
                      <a16:creationId xmlns:a16="http://schemas.microsoft.com/office/drawing/2014/main" id="{ED7B3A9F-F522-C08A-9A55-A794D7996A54}"/>
                    </a:ext>
                  </a:extLst>
                </p14:cNvPr>
                <p14:cNvContentPartPr/>
                <p14:nvPr/>
              </p14:nvContentPartPr>
              <p14:xfrm>
                <a:off x="1324728" y="968184"/>
                <a:ext cx="725400" cy="524160"/>
              </p14:xfrm>
            </p:contentPart>
          </mc:Choice>
          <mc:Fallback>
            <p:pic>
              <p:nvPicPr>
                <p:cNvPr id="515" name="墨迹 514">
                  <a:extLst>
                    <a:ext uri="{FF2B5EF4-FFF2-40B4-BE49-F238E27FC236}">
                      <a16:creationId xmlns:a16="http://schemas.microsoft.com/office/drawing/2014/main" id="{ED7B3A9F-F522-C08A-9A55-A794D7996A54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316088" y="959544"/>
                  <a:ext cx="74304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516" name="墨迹 515">
                  <a:extLst>
                    <a:ext uri="{FF2B5EF4-FFF2-40B4-BE49-F238E27FC236}">
                      <a16:creationId xmlns:a16="http://schemas.microsoft.com/office/drawing/2014/main" id="{99B15496-841E-3DD0-A564-8E487BE3097A}"/>
                    </a:ext>
                  </a:extLst>
                </p14:cNvPr>
                <p14:cNvContentPartPr/>
                <p14:nvPr/>
              </p14:nvContentPartPr>
              <p14:xfrm>
                <a:off x="2103768" y="877464"/>
                <a:ext cx="208800" cy="273600"/>
              </p14:xfrm>
            </p:contentPart>
          </mc:Choice>
          <mc:Fallback>
            <p:pic>
              <p:nvPicPr>
                <p:cNvPr id="516" name="墨迹 515">
                  <a:extLst>
                    <a:ext uri="{FF2B5EF4-FFF2-40B4-BE49-F238E27FC236}">
                      <a16:creationId xmlns:a16="http://schemas.microsoft.com/office/drawing/2014/main" id="{99B15496-841E-3DD0-A564-8E487BE3097A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095128" y="868464"/>
                  <a:ext cx="2264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517" name="墨迹 516">
                  <a:extLst>
                    <a:ext uri="{FF2B5EF4-FFF2-40B4-BE49-F238E27FC236}">
                      <a16:creationId xmlns:a16="http://schemas.microsoft.com/office/drawing/2014/main" id="{FF0D9157-46A7-B55B-17C1-96643A3A6081}"/>
                    </a:ext>
                  </a:extLst>
                </p14:cNvPr>
                <p14:cNvContentPartPr/>
                <p14:nvPr/>
              </p14:nvContentPartPr>
              <p14:xfrm>
                <a:off x="2093688" y="977544"/>
                <a:ext cx="319320" cy="46440"/>
              </p14:xfrm>
            </p:contentPart>
          </mc:Choice>
          <mc:Fallback>
            <p:pic>
              <p:nvPicPr>
                <p:cNvPr id="517" name="墨迹 516">
                  <a:extLst>
                    <a:ext uri="{FF2B5EF4-FFF2-40B4-BE49-F238E27FC236}">
                      <a16:creationId xmlns:a16="http://schemas.microsoft.com/office/drawing/2014/main" id="{FF0D9157-46A7-B55B-17C1-96643A3A608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084688" y="968904"/>
                  <a:ext cx="3369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518" name="墨迹 517">
                  <a:extLst>
                    <a:ext uri="{FF2B5EF4-FFF2-40B4-BE49-F238E27FC236}">
                      <a16:creationId xmlns:a16="http://schemas.microsoft.com/office/drawing/2014/main" id="{83AC5009-6CB3-FFC5-AA72-8AE6D6CFD4B2}"/>
                    </a:ext>
                  </a:extLst>
                </p14:cNvPr>
                <p14:cNvContentPartPr/>
                <p14:nvPr/>
              </p14:nvContentPartPr>
              <p14:xfrm>
                <a:off x="2349648" y="859104"/>
                <a:ext cx="73800" cy="348840"/>
              </p14:xfrm>
            </p:contentPart>
          </mc:Choice>
          <mc:Fallback>
            <p:pic>
              <p:nvPicPr>
                <p:cNvPr id="518" name="墨迹 517">
                  <a:extLst>
                    <a:ext uri="{FF2B5EF4-FFF2-40B4-BE49-F238E27FC236}">
                      <a16:creationId xmlns:a16="http://schemas.microsoft.com/office/drawing/2014/main" id="{83AC5009-6CB3-FFC5-AA72-8AE6D6CFD4B2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340648" y="850464"/>
                  <a:ext cx="9144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519" name="墨迹 518">
                  <a:extLst>
                    <a:ext uri="{FF2B5EF4-FFF2-40B4-BE49-F238E27FC236}">
                      <a16:creationId xmlns:a16="http://schemas.microsoft.com/office/drawing/2014/main" id="{37D4EEE7-B266-2A91-75F1-CA225FC88452}"/>
                    </a:ext>
                  </a:extLst>
                </p14:cNvPr>
                <p14:cNvContentPartPr/>
                <p14:nvPr/>
              </p14:nvContentPartPr>
              <p14:xfrm>
                <a:off x="2514168" y="948744"/>
                <a:ext cx="134640" cy="200520"/>
              </p14:xfrm>
            </p:contentPart>
          </mc:Choice>
          <mc:Fallback>
            <p:pic>
              <p:nvPicPr>
                <p:cNvPr id="519" name="墨迹 518">
                  <a:extLst>
                    <a:ext uri="{FF2B5EF4-FFF2-40B4-BE49-F238E27FC236}">
                      <a16:creationId xmlns:a16="http://schemas.microsoft.com/office/drawing/2014/main" id="{37D4EEE7-B266-2A91-75F1-CA225FC88452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2505168" y="939744"/>
                  <a:ext cx="152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520" name="墨迹 519">
                  <a:extLst>
                    <a:ext uri="{FF2B5EF4-FFF2-40B4-BE49-F238E27FC236}">
                      <a16:creationId xmlns:a16="http://schemas.microsoft.com/office/drawing/2014/main" id="{7A0BE3E4-CAF3-FA39-3818-07140F2F5284}"/>
                    </a:ext>
                  </a:extLst>
                </p14:cNvPr>
                <p14:cNvContentPartPr/>
                <p14:nvPr/>
              </p14:nvContentPartPr>
              <p14:xfrm>
                <a:off x="2706408" y="921024"/>
                <a:ext cx="288360" cy="222480"/>
              </p14:xfrm>
            </p:contentPart>
          </mc:Choice>
          <mc:Fallback>
            <p:pic>
              <p:nvPicPr>
                <p:cNvPr id="520" name="墨迹 519">
                  <a:extLst>
                    <a:ext uri="{FF2B5EF4-FFF2-40B4-BE49-F238E27FC236}">
                      <a16:creationId xmlns:a16="http://schemas.microsoft.com/office/drawing/2014/main" id="{7A0BE3E4-CAF3-FA39-3818-07140F2F5284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697408" y="912384"/>
                  <a:ext cx="306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526" name="墨迹 525">
                  <a:extLst>
                    <a:ext uri="{FF2B5EF4-FFF2-40B4-BE49-F238E27FC236}">
                      <a16:creationId xmlns:a16="http://schemas.microsoft.com/office/drawing/2014/main" id="{51987FB1-CB2D-5254-6893-1088DECC2ACC}"/>
                    </a:ext>
                  </a:extLst>
                </p14:cNvPr>
                <p14:cNvContentPartPr/>
                <p14:nvPr/>
              </p14:nvContentPartPr>
              <p14:xfrm>
                <a:off x="3194208" y="797544"/>
                <a:ext cx="205200" cy="725040"/>
              </p14:xfrm>
            </p:contentPart>
          </mc:Choice>
          <mc:Fallback>
            <p:pic>
              <p:nvPicPr>
                <p:cNvPr id="526" name="墨迹 525">
                  <a:extLst>
                    <a:ext uri="{FF2B5EF4-FFF2-40B4-BE49-F238E27FC236}">
                      <a16:creationId xmlns:a16="http://schemas.microsoft.com/office/drawing/2014/main" id="{51987FB1-CB2D-5254-6893-1088DECC2ACC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185208" y="788544"/>
                  <a:ext cx="22284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527" name="墨迹 526">
                  <a:extLst>
                    <a:ext uri="{FF2B5EF4-FFF2-40B4-BE49-F238E27FC236}">
                      <a16:creationId xmlns:a16="http://schemas.microsoft.com/office/drawing/2014/main" id="{F4F9A04D-79A7-1B0A-B1E8-DBDD0D9F27F1}"/>
                    </a:ext>
                  </a:extLst>
                </p14:cNvPr>
                <p14:cNvContentPartPr/>
                <p14:nvPr/>
              </p14:nvContentPartPr>
              <p14:xfrm>
                <a:off x="3071808" y="992664"/>
                <a:ext cx="429120" cy="77400"/>
              </p14:xfrm>
            </p:contentPart>
          </mc:Choice>
          <mc:Fallback>
            <p:pic>
              <p:nvPicPr>
                <p:cNvPr id="527" name="墨迹 526">
                  <a:extLst>
                    <a:ext uri="{FF2B5EF4-FFF2-40B4-BE49-F238E27FC236}">
                      <a16:creationId xmlns:a16="http://schemas.microsoft.com/office/drawing/2014/main" id="{F4F9A04D-79A7-1B0A-B1E8-DBDD0D9F27F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3063168" y="983664"/>
                  <a:ext cx="4467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528" name="墨迹 527">
                  <a:extLst>
                    <a:ext uri="{FF2B5EF4-FFF2-40B4-BE49-F238E27FC236}">
                      <a16:creationId xmlns:a16="http://schemas.microsoft.com/office/drawing/2014/main" id="{35150676-C7CA-F578-944A-1A46CDB9915B}"/>
                    </a:ext>
                  </a:extLst>
                </p14:cNvPr>
                <p14:cNvContentPartPr/>
                <p14:nvPr/>
              </p14:nvContentPartPr>
              <p14:xfrm>
                <a:off x="3492648" y="914184"/>
                <a:ext cx="107640" cy="243360"/>
              </p14:xfrm>
            </p:contentPart>
          </mc:Choice>
          <mc:Fallback>
            <p:pic>
              <p:nvPicPr>
                <p:cNvPr id="528" name="墨迹 527">
                  <a:extLst>
                    <a:ext uri="{FF2B5EF4-FFF2-40B4-BE49-F238E27FC236}">
                      <a16:creationId xmlns:a16="http://schemas.microsoft.com/office/drawing/2014/main" id="{35150676-C7CA-F578-944A-1A46CDB9915B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3483648" y="905544"/>
                  <a:ext cx="1252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529" name="墨迹 528">
                  <a:extLst>
                    <a:ext uri="{FF2B5EF4-FFF2-40B4-BE49-F238E27FC236}">
                      <a16:creationId xmlns:a16="http://schemas.microsoft.com/office/drawing/2014/main" id="{57F77A66-145C-B8E3-0C89-E835F9A663F8}"/>
                    </a:ext>
                  </a:extLst>
                </p14:cNvPr>
                <p14:cNvContentPartPr/>
                <p14:nvPr/>
              </p14:nvContentPartPr>
              <p14:xfrm>
                <a:off x="3648168" y="949104"/>
                <a:ext cx="220320" cy="222120"/>
              </p14:xfrm>
            </p:contentPart>
          </mc:Choice>
          <mc:Fallback>
            <p:pic>
              <p:nvPicPr>
                <p:cNvPr id="529" name="墨迹 528">
                  <a:extLst>
                    <a:ext uri="{FF2B5EF4-FFF2-40B4-BE49-F238E27FC236}">
                      <a16:creationId xmlns:a16="http://schemas.microsoft.com/office/drawing/2014/main" id="{57F77A66-145C-B8E3-0C89-E835F9A663F8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3639168" y="940104"/>
                  <a:ext cx="2379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530" name="墨迹 529">
                  <a:extLst>
                    <a:ext uri="{FF2B5EF4-FFF2-40B4-BE49-F238E27FC236}">
                      <a16:creationId xmlns:a16="http://schemas.microsoft.com/office/drawing/2014/main" id="{C95090A2-BFA0-DB3E-1E78-D54883E9AA25}"/>
                    </a:ext>
                  </a:extLst>
                </p14:cNvPr>
                <p14:cNvContentPartPr/>
                <p14:nvPr/>
              </p14:nvContentPartPr>
              <p14:xfrm>
                <a:off x="3876768" y="850104"/>
                <a:ext cx="35280" cy="302760"/>
              </p14:xfrm>
            </p:contentPart>
          </mc:Choice>
          <mc:Fallback>
            <p:pic>
              <p:nvPicPr>
                <p:cNvPr id="530" name="墨迹 529">
                  <a:extLst>
                    <a:ext uri="{FF2B5EF4-FFF2-40B4-BE49-F238E27FC236}">
                      <a16:creationId xmlns:a16="http://schemas.microsoft.com/office/drawing/2014/main" id="{C95090A2-BFA0-DB3E-1E78-D54883E9AA25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3868128" y="841464"/>
                  <a:ext cx="52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531" name="墨迹 530">
                  <a:extLst>
                    <a:ext uri="{FF2B5EF4-FFF2-40B4-BE49-F238E27FC236}">
                      <a16:creationId xmlns:a16="http://schemas.microsoft.com/office/drawing/2014/main" id="{DC52D54C-4CB3-9F4A-27A9-F803DD0723C5}"/>
                    </a:ext>
                  </a:extLst>
                </p14:cNvPr>
                <p14:cNvContentPartPr/>
                <p14:nvPr/>
              </p14:nvContentPartPr>
              <p14:xfrm>
                <a:off x="4003488" y="777384"/>
                <a:ext cx="284040" cy="388080"/>
              </p14:xfrm>
            </p:contentPart>
          </mc:Choice>
          <mc:Fallback>
            <p:pic>
              <p:nvPicPr>
                <p:cNvPr id="531" name="墨迹 530">
                  <a:extLst>
                    <a:ext uri="{FF2B5EF4-FFF2-40B4-BE49-F238E27FC236}">
                      <a16:creationId xmlns:a16="http://schemas.microsoft.com/office/drawing/2014/main" id="{DC52D54C-4CB3-9F4A-27A9-F803DD0723C5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3994848" y="768744"/>
                  <a:ext cx="3016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532" name="墨迹 531">
                  <a:extLst>
                    <a:ext uri="{FF2B5EF4-FFF2-40B4-BE49-F238E27FC236}">
                      <a16:creationId xmlns:a16="http://schemas.microsoft.com/office/drawing/2014/main" id="{CE787AEA-A454-69DA-0C55-E263A8D01E15}"/>
                    </a:ext>
                  </a:extLst>
                </p14:cNvPr>
                <p14:cNvContentPartPr/>
                <p14:nvPr/>
              </p14:nvContentPartPr>
              <p14:xfrm>
                <a:off x="4470768" y="977904"/>
                <a:ext cx="200520" cy="19080"/>
              </p14:xfrm>
            </p:contentPart>
          </mc:Choice>
          <mc:Fallback>
            <p:pic>
              <p:nvPicPr>
                <p:cNvPr id="532" name="墨迹 531">
                  <a:extLst>
                    <a:ext uri="{FF2B5EF4-FFF2-40B4-BE49-F238E27FC236}">
                      <a16:creationId xmlns:a16="http://schemas.microsoft.com/office/drawing/2014/main" id="{CE787AEA-A454-69DA-0C55-E263A8D01E15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4462128" y="968904"/>
                  <a:ext cx="218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533" name="墨迹 532">
                  <a:extLst>
                    <a:ext uri="{FF2B5EF4-FFF2-40B4-BE49-F238E27FC236}">
                      <a16:creationId xmlns:a16="http://schemas.microsoft.com/office/drawing/2014/main" id="{9BED4B77-C81B-8EBB-C1D1-72AA321E5860}"/>
                    </a:ext>
                  </a:extLst>
                </p14:cNvPr>
                <p14:cNvContentPartPr/>
                <p14:nvPr/>
              </p14:nvContentPartPr>
              <p14:xfrm>
                <a:off x="4498488" y="1034424"/>
                <a:ext cx="367200" cy="62640"/>
              </p14:xfrm>
            </p:contentPart>
          </mc:Choice>
          <mc:Fallback>
            <p:pic>
              <p:nvPicPr>
                <p:cNvPr id="533" name="墨迹 532">
                  <a:extLst>
                    <a:ext uri="{FF2B5EF4-FFF2-40B4-BE49-F238E27FC236}">
                      <a16:creationId xmlns:a16="http://schemas.microsoft.com/office/drawing/2014/main" id="{9BED4B77-C81B-8EBB-C1D1-72AA321E5860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4489848" y="1025784"/>
                  <a:ext cx="3848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534" name="墨迹 533">
                  <a:extLst>
                    <a:ext uri="{FF2B5EF4-FFF2-40B4-BE49-F238E27FC236}">
                      <a16:creationId xmlns:a16="http://schemas.microsoft.com/office/drawing/2014/main" id="{DB013F30-2FF4-0586-6121-329DBEB5E9C2}"/>
                    </a:ext>
                  </a:extLst>
                </p14:cNvPr>
                <p14:cNvContentPartPr/>
                <p14:nvPr/>
              </p14:nvContentPartPr>
              <p14:xfrm>
                <a:off x="5056128" y="813384"/>
                <a:ext cx="37440" cy="273240"/>
              </p14:xfrm>
            </p:contentPart>
          </mc:Choice>
          <mc:Fallback>
            <p:pic>
              <p:nvPicPr>
                <p:cNvPr id="534" name="墨迹 533">
                  <a:extLst>
                    <a:ext uri="{FF2B5EF4-FFF2-40B4-BE49-F238E27FC236}">
                      <a16:creationId xmlns:a16="http://schemas.microsoft.com/office/drawing/2014/main" id="{DB013F30-2FF4-0586-6121-329DBEB5E9C2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047128" y="804744"/>
                  <a:ext cx="550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535" name="墨迹 534">
                  <a:extLst>
                    <a:ext uri="{FF2B5EF4-FFF2-40B4-BE49-F238E27FC236}">
                      <a16:creationId xmlns:a16="http://schemas.microsoft.com/office/drawing/2014/main" id="{E2F4E09B-90BA-8A19-4288-28831E07254C}"/>
                    </a:ext>
                  </a:extLst>
                </p14:cNvPr>
                <p14:cNvContentPartPr/>
                <p14:nvPr/>
              </p14:nvContentPartPr>
              <p14:xfrm>
                <a:off x="5115528" y="739224"/>
                <a:ext cx="473040" cy="588960"/>
              </p14:xfrm>
            </p:contentPart>
          </mc:Choice>
          <mc:Fallback>
            <p:pic>
              <p:nvPicPr>
                <p:cNvPr id="535" name="墨迹 534">
                  <a:extLst>
                    <a:ext uri="{FF2B5EF4-FFF2-40B4-BE49-F238E27FC236}">
                      <a16:creationId xmlns:a16="http://schemas.microsoft.com/office/drawing/2014/main" id="{E2F4E09B-90BA-8A19-4288-28831E07254C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106888" y="730584"/>
                  <a:ext cx="490680" cy="60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5" name="组合 564">
            <a:extLst>
              <a:ext uri="{FF2B5EF4-FFF2-40B4-BE49-F238E27FC236}">
                <a16:creationId xmlns:a16="http://schemas.microsoft.com/office/drawing/2014/main" id="{7D6AA8B3-59AB-64B1-2D45-211461BDEBAB}"/>
              </a:ext>
            </a:extLst>
          </p:cNvPr>
          <p:cNvGrpSpPr/>
          <p:nvPr/>
        </p:nvGrpSpPr>
        <p:grpSpPr>
          <a:xfrm>
            <a:off x="233568" y="1664064"/>
            <a:ext cx="5372640" cy="1143000"/>
            <a:chOff x="233568" y="1664064"/>
            <a:chExt cx="5372640" cy="11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537" name="墨迹 536">
                  <a:extLst>
                    <a:ext uri="{FF2B5EF4-FFF2-40B4-BE49-F238E27FC236}">
                      <a16:creationId xmlns:a16="http://schemas.microsoft.com/office/drawing/2014/main" id="{59888CCF-0D53-9A69-EBF1-C18EA110A7C4}"/>
                    </a:ext>
                  </a:extLst>
                </p14:cNvPr>
                <p14:cNvContentPartPr/>
                <p14:nvPr/>
              </p14:nvContentPartPr>
              <p14:xfrm>
                <a:off x="233568" y="1802664"/>
                <a:ext cx="354240" cy="498240"/>
              </p14:xfrm>
            </p:contentPart>
          </mc:Choice>
          <mc:Fallback>
            <p:pic>
              <p:nvPicPr>
                <p:cNvPr id="537" name="墨迹 536">
                  <a:extLst>
                    <a:ext uri="{FF2B5EF4-FFF2-40B4-BE49-F238E27FC236}">
                      <a16:creationId xmlns:a16="http://schemas.microsoft.com/office/drawing/2014/main" id="{59888CCF-0D53-9A69-EBF1-C18EA110A7C4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24928" y="1794024"/>
                  <a:ext cx="37188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538" name="墨迹 537">
                  <a:extLst>
                    <a:ext uri="{FF2B5EF4-FFF2-40B4-BE49-F238E27FC236}">
                      <a16:creationId xmlns:a16="http://schemas.microsoft.com/office/drawing/2014/main" id="{251EAA6F-E709-9A50-ED19-43B1B093DB18}"/>
                    </a:ext>
                  </a:extLst>
                </p14:cNvPr>
                <p14:cNvContentPartPr/>
                <p14:nvPr/>
              </p14:nvContentPartPr>
              <p14:xfrm>
                <a:off x="672768" y="1664064"/>
                <a:ext cx="317880" cy="200160"/>
              </p14:xfrm>
            </p:contentPart>
          </mc:Choice>
          <mc:Fallback>
            <p:pic>
              <p:nvPicPr>
                <p:cNvPr id="538" name="墨迹 537">
                  <a:extLst>
                    <a:ext uri="{FF2B5EF4-FFF2-40B4-BE49-F238E27FC236}">
                      <a16:creationId xmlns:a16="http://schemas.microsoft.com/office/drawing/2014/main" id="{251EAA6F-E709-9A50-ED19-43B1B093DB18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64128" y="1655064"/>
                  <a:ext cx="335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539" name="墨迹 538">
                  <a:extLst>
                    <a:ext uri="{FF2B5EF4-FFF2-40B4-BE49-F238E27FC236}">
                      <a16:creationId xmlns:a16="http://schemas.microsoft.com/office/drawing/2014/main" id="{B1F6C555-014C-5700-FC4C-C893A677C428}"/>
                    </a:ext>
                  </a:extLst>
                </p14:cNvPr>
                <p14:cNvContentPartPr/>
                <p14:nvPr/>
              </p14:nvContentPartPr>
              <p14:xfrm>
                <a:off x="712728" y="1929744"/>
                <a:ext cx="164520" cy="36360"/>
              </p14:xfrm>
            </p:contentPart>
          </mc:Choice>
          <mc:Fallback>
            <p:pic>
              <p:nvPicPr>
                <p:cNvPr id="539" name="墨迹 538">
                  <a:extLst>
                    <a:ext uri="{FF2B5EF4-FFF2-40B4-BE49-F238E27FC236}">
                      <a16:creationId xmlns:a16="http://schemas.microsoft.com/office/drawing/2014/main" id="{B1F6C555-014C-5700-FC4C-C893A677C428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04088" y="1920744"/>
                  <a:ext cx="182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540" name="墨迹 539">
                  <a:extLst>
                    <a:ext uri="{FF2B5EF4-FFF2-40B4-BE49-F238E27FC236}">
                      <a16:creationId xmlns:a16="http://schemas.microsoft.com/office/drawing/2014/main" id="{A342B81D-E5BB-3E35-5FDA-3FAEB6F72148}"/>
                    </a:ext>
                  </a:extLst>
                </p14:cNvPr>
                <p14:cNvContentPartPr/>
                <p14:nvPr/>
              </p14:nvContentPartPr>
              <p14:xfrm>
                <a:off x="619488" y="2093544"/>
                <a:ext cx="11520" cy="136440"/>
              </p14:xfrm>
            </p:contentPart>
          </mc:Choice>
          <mc:Fallback>
            <p:pic>
              <p:nvPicPr>
                <p:cNvPr id="540" name="墨迹 539">
                  <a:extLst>
                    <a:ext uri="{FF2B5EF4-FFF2-40B4-BE49-F238E27FC236}">
                      <a16:creationId xmlns:a16="http://schemas.microsoft.com/office/drawing/2014/main" id="{A342B81D-E5BB-3E35-5FDA-3FAEB6F72148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10488" y="2084904"/>
                  <a:ext cx="29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541" name="墨迹 540">
                  <a:extLst>
                    <a:ext uri="{FF2B5EF4-FFF2-40B4-BE49-F238E27FC236}">
                      <a16:creationId xmlns:a16="http://schemas.microsoft.com/office/drawing/2014/main" id="{50A58F78-F94E-DDE2-D02D-1BF695C9C4F5}"/>
                    </a:ext>
                  </a:extLst>
                </p14:cNvPr>
                <p14:cNvContentPartPr/>
                <p14:nvPr/>
              </p14:nvContentPartPr>
              <p14:xfrm>
                <a:off x="667368" y="2048184"/>
                <a:ext cx="91800" cy="362160"/>
              </p14:xfrm>
            </p:contentPart>
          </mc:Choice>
          <mc:Fallback>
            <p:pic>
              <p:nvPicPr>
                <p:cNvPr id="541" name="墨迹 540">
                  <a:extLst>
                    <a:ext uri="{FF2B5EF4-FFF2-40B4-BE49-F238E27FC236}">
                      <a16:creationId xmlns:a16="http://schemas.microsoft.com/office/drawing/2014/main" id="{50A58F78-F94E-DDE2-D02D-1BF695C9C4F5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58368" y="2039544"/>
                  <a:ext cx="1094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542" name="墨迹 541">
                  <a:extLst>
                    <a:ext uri="{FF2B5EF4-FFF2-40B4-BE49-F238E27FC236}">
                      <a16:creationId xmlns:a16="http://schemas.microsoft.com/office/drawing/2014/main" id="{FF3D1A93-FB64-0159-A8A4-7837E2CB9F9C}"/>
                    </a:ext>
                  </a:extLst>
                </p14:cNvPr>
                <p14:cNvContentPartPr/>
                <p14:nvPr/>
              </p14:nvContentPartPr>
              <p14:xfrm>
                <a:off x="634248" y="2083824"/>
                <a:ext cx="260280" cy="126360"/>
              </p14:xfrm>
            </p:contentPart>
          </mc:Choice>
          <mc:Fallback>
            <p:pic>
              <p:nvPicPr>
                <p:cNvPr id="542" name="墨迹 541">
                  <a:extLst>
                    <a:ext uri="{FF2B5EF4-FFF2-40B4-BE49-F238E27FC236}">
                      <a16:creationId xmlns:a16="http://schemas.microsoft.com/office/drawing/2014/main" id="{FF3D1A93-FB64-0159-A8A4-7837E2CB9F9C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625608" y="2074824"/>
                  <a:ext cx="277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543" name="墨迹 542">
                  <a:extLst>
                    <a:ext uri="{FF2B5EF4-FFF2-40B4-BE49-F238E27FC236}">
                      <a16:creationId xmlns:a16="http://schemas.microsoft.com/office/drawing/2014/main" id="{B1A334D7-8074-6CA7-36A7-84944985D37C}"/>
                    </a:ext>
                  </a:extLst>
                </p14:cNvPr>
                <p14:cNvContentPartPr/>
                <p14:nvPr/>
              </p14:nvContentPartPr>
              <p14:xfrm>
                <a:off x="940608" y="2029824"/>
                <a:ext cx="19800" cy="227520"/>
              </p14:xfrm>
            </p:contentPart>
          </mc:Choice>
          <mc:Fallback>
            <p:pic>
              <p:nvPicPr>
                <p:cNvPr id="543" name="墨迹 542">
                  <a:extLst>
                    <a:ext uri="{FF2B5EF4-FFF2-40B4-BE49-F238E27FC236}">
                      <a16:creationId xmlns:a16="http://schemas.microsoft.com/office/drawing/2014/main" id="{B1A334D7-8074-6CA7-36A7-84944985D37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31968" y="2020824"/>
                  <a:ext cx="374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544" name="墨迹 543">
                  <a:extLst>
                    <a:ext uri="{FF2B5EF4-FFF2-40B4-BE49-F238E27FC236}">
                      <a16:creationId xmlns:a16="http://schemas.microsoft.com/office/drawing/2014/main" id="{967DCA68-38E5-867C-F59C-12AC0B5E5B2D}"/>
                    </a:ext>
                  </a:extLst>
                </p14:cNvPr>
                <p14:cNvContentPartPr/>
                <p14:nvPr/>
              </p14:nvContentPartPr>
              <p14:xfrm>
                <a:off x="1217448" y="2029824"/>
                <a:ext cx="145080" cy="165960"/>
              </p14:xfrm>
            </p:contentPart>
          </mc:Choice>
          <mc:Fallback>
            <p:pic>
              <p:nvPicPr>
                <p:cNvPr id="544" name="墨迹 543">
                  <a:extLst>
                    <a:ext uri="{FF2B5EF4-FFF2-40B4-BE49-F238E27FC236}">
                      <a16:creationId xmlns:a16="http://schemas.microsoft.com/office/drawing/2014/main" id="{967DCA68-38E5-867C-F59C-12AC0B5E5B2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1208808" y="2020824"/>
                  <a:ext cx="162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545" name="墨迹 544">
                  <a:extLst>
                    <a:ext uri="{FF2B5EF4-FFF2-40B4-BE49-F238E27FC236}">
                      <a16:creationId xmlns:a16="http://schemas.microsoft.com/office/drawing/2014/main" id="{C1E5B5B5-890A-6893-9CEC-A6D164EF4771}"/>
                    </a:ext>
                  </a:extLst>
                </p14:cNvPr>
                <p14:cNvContentPartPr/>
                <p14:nvPr/>
              </p14:nvContentPartPr>
              <p14:xfrm>
                <a:off x="1225008" y="1845504"/>
                <a:ext cx="456480" cy="376920"/>
              </p14:xfrm>
            </p:contentPart>
          </mc:Choice>
          <mc:Fallback>
            <p:pic>
              <p:nvPicPr>
                <p:cNvPr id="545" name="墨迹 544">
                  <a:extLst>
                    <a:ext uri="{FF2B5EF4-FFF2-40B4-BE49-F238E27FC236}">
                      <a16:creationId xmlns:a16="http://schemas.microsoft.com/office/drawing/2014/main" id="{C1E5B5B5-890A-6893-9CEC-A6D164EF4771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1216368" y="1836864"/>
                  <a:ext cx="4741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546" name="墨迹 545">
                  <a:extLst>
                    <a:ext uri="{FF2B5EF4-FFF2-40B4-BE49-F238E27FC236}">
                      <a16:creationId xmlns:a16="http://schemas.microsoft.com/office/drawing/2014/main" id="{D4956536-5B1C-4C8A-03C9-D2823A031148}"/>
                    </a:ext>
                  </a:extLst>
                </p14:cNvPr>
                <p14:cNvContentPartPr/>
                <p14:nvPr/>
              </p14:nvContentPartPr>
              <p14:xfrm>
                <a:off x="2002248" y="1984104"/>
                <a:ext cx="36720" cy="310320"/>
              </p14:xfrm>
            </p:contentPart>
          </mc:Choice>
          <mc:Fallback>
            <p:pic>
              <p:nvPicPr>
                <p:cNvPr id="546" name="墨迹 545">
                  <a:extLst>
                    <a:ext uri="{FF2B5EF4-FFF2-40B4-BE49-F238E27FC236}">
                      <a16:creationId xmlns:a16="http://schemas.microsoft.com/office/drawing/2014/main" id="{D4956536-5B1C-4C8A-03C9-D2823A031148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993248" y="1975104"/>
                  <a:ext cx="543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547" name="墨迹 546">
                  <a:extLst>
                    <a:ext uri="{FF2B5EF4-FFF2-40B4-BE49-F238E27FC236}">
                      <a16:creationId xmlns:a16="http://schemas.microsoft.com/office/drawing/2014/main" id="{1D7E3138-0144-4980-4C23-E262737D121D}"/>
                    </a:ext>
                  </a:extLst>
                </p14:cNvPr>
                <p14:cNvContentPartPr/>
                <p14:nvPr/>
              </p14:nvContentPartPr>
              <p14:xfrm>
                <a:off x="2002248" y="1918944"/>
                <a:ext cx="147960" cy="222480"/>
              </p14:xfrm>
            </p:contentPart>
          </mc:Choice>
          <mc:Fallback>
            <p:pic>
              <p:nvPicPr>
                <p:cNvPr id="547" name="墨迹 546">
                  <a:extLst>
                    <a:ext uri="{FF2B5EF4-FFF2-40B4-BE49-F238E27FC236}">
                      <a16:creationId xmlns:a16="http://schemas.microsoft.com/office/drawing/2014/main" id="{1D7E3138-0144-4980-4C23-E262737D121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993608" y="1910304"/>
                  <a:ext cx="165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548" name="墨迹 547">
                  <a:extLst>
                    <a:ext uri="{FF2B5EF4-FFF2-40B4-BE49-F238E27FC236}">
                      <a16:creationId xmlns:a16="http://schemas.microsoft.com/office/drawing/2014/main" id="{28466BD8-6B9A-921C-932E-BF02856F5C2A}"/>
                    </a:ext>
                  </a:extLst>
                </p14:cNvPr>
                <p14:cNvContentPartPr/>
                <p14:nvPr/>
              </p14:nvContentPartPr>
              <p14:xfrm>
                <a:off x="2230128" y="1964664"/>
                <a:ext cx="263520" cy="177120"/>
              </p14:xfrm>
            </p:contentPart>
          </mc:Choice>
          <mc:Fallback>
            <p:pic>
              <p:nvPicPr>
                <p:cNvPr id="548" name="墨迹 547">
                  <a:extLst>
                    <a:ext uri="{FF2B5EF4-FFF2-40B4-BE49-F238E27FC236}">
                      <a16:creationId xmlns:a16="http://schemas.microsoft.com/office/drawing/2014/main" id="{28466BD8-6B9A-921C-932E-BF02856F5C2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2221488" y="1955664"/>
                  <a:ext cx="2811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549" name="墨迹 548">
                  <a:extLst>
                    <a:ext uri="{FF2B5EF4-FFF2-40B4-BE49-F238E27FC236}">
                      <a16:creationId xmlns:a16="http://schemas.microsoft.com/office/drawing/2014/main" id="{62813DE2-A659-7F19-92CC-E8FC9FDB1BB3}"/>
                    </a:ext>
                  </a:extLst>
                </p14:cNvPr>
                <p14:cNvContentPartPr/>
                <p14:nvPr/>
              </p14:nvContentPartPr>
              <p14:xfrm>
                <a:off x="2558448" y="1739304"/>
                <a:ext cx="412560" cy="383760"/>
              </p14:xfrm>
            </p:contentPart>
          </mc:Choice>
          <mc:Fallback>
            <p:pic>
              <p:nvPicPr>
                <p:cNvPr id="549" name="墨迹 548">
                  <a:extLst>
                    <a:ext uri="{FF2B5EF4-FFF2-40B4-BE49-F238E27FC236}">
                      <a16:creationId xmlns:a16="http://schemas.microsoft.com/office/drawing/2014/main" id="{62813DE2-A659-7F19-92CC-E8FC9FDB1BB3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2549448" y="1730664"/>
                  <a:ext cx="4302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550" name="墨迹 549">
                  <a:extLst>
                    <a:ext uri="{FF2B5EF4-FFF2-40B4-BE49-F238E27FC236}">
                      <a16:creationId xmlns:a16="http://schemas.microsoft.com/office/drawing/2014/main" id="{19B203AC-763C-115A-C147-3000C9205C42}"/>
                    </a:ext>
                  </a:extLst>
                </p14:cNvPr>
                <p14:cNvContentPartPr/>
                <p14:nvPr/>
              </p14:nvContentPartPr>
              <p14:xfrm>
                <a:off x="3133368" y="1707624"/>
                <a:ext cx="227520" cy="252720"/>
              </p14:xfrm>
            </p:contentPart>
          </mc:Choice>
          <mc:Fallback>
            <p:pic>
              <p:nvPicPr>
                <p:cNvPr id="550" name="墨迹 549">
                  <a:extLst>
                    <a:ext uri="{FF2B5EF4-FFF2-40B4-BE49-F238E27FC236}">
                      <a16:creationId xmlns:a16="http://schemas.microsoft.com/office/drawing/2014/main" id="{19B203AC-763C-115A-C147-3000C9205C42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3124368" y="1698624"/>
                  <a:ext cx="2451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551" name="墨迹 550">
                  <a:extLst>
                    <a:ext uri="{FF2B5EF4-FFF2-40B4-BE49-F238E27FC236}">
                      <a16:creationId xmlns:a16="http://schemas.microsoft.com/office/drawing/2014/main" id="{1360C889-20DC-D605-BDA3-D0B474DA3BA7}"/>
                    </a:ext>
                  </a:extLst>
                </p14:cNvPr>
                <p14:cNvContentPartPr/>
                <p14:nvPr/>
              </p14:nvContentPartPr>
              <p14:xfrm>
                <a:off x="3108528" y="1906344"/>
                <a:ext cx="279360" cy="212400"/>
              </p14:xfrm>
            </p:contentPart>
          </mc:Choice>
          <mc:Fallback>
            <p:pic>
              <p:nvPicPr>
                <p:cNvPr id="551" name="墨迹 550">
                  <a:extLst>
                    <a:ext uri="{FF2B5EF4-FFF2-40B4-BE49-F238E27FC236}">
                      <a16:creationId xmlns:a16="http://schemas.microsoft.com/office/drawing/2014/main" id="{1360C889-20DC-D605-BDA3-D0B474DA3BA7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3099528" y="1897704"/>
                  <a:ext cx="297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552" name="墨迹 551">
                  <a:extLst>
                    <a:ext uri="{FF2B5EF4-FFF2-40B4-BE49-F238E27FC236}">
                      <a16:creationId xmlns:a16="http://schemas.microsoft.com/office/drawing/2014/main" id="{0978BBDE-9809-E6C0-716D-C6D45B685025}"/>
                    </a:ext>
                  </a:extLst>
                </p14:cNvPr>
                <p14:cNvContentPartPr/>
                <p14:nvPr/>
              </p14:nvContentPartPr>
              <p14:xfrm>
                <a:off x="3419568" y="1874304"/>
                <a:ext cx="37440" cy="93600"/>
              </p14:xfrm>
            </p:contentPart>
          </mc:Choice>
          <mc:Fallback>
            <p:pic>
              <p:nvPicPr>
                <p:cNvPr id="552" name="墨迹 551">
                  <a:extLst>
                    <a:ext uri="{FF2B5EF4-FFF2-40B4-BE49-F238E27FC236}">
                      <a16:creationId xmlns:a16="http://schemas.microsoft.com/office/drawing/2014/main" id="{0978BBDE-9809-E6C0-716D-C6D45B685025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3410928" y="1865304"/>
                  <a:ext cx="550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553" name="墨迹 552">
                  <a:extLst>
                    <a:ext uri="{FF2B5EF4-FFF2-40B4-BE49-F238E27FC236}">
                      <a16:creationId xmlns:a16="http://schemas.microsoft.com/office/drawing/2014/main" id="{5EB7C794-1DA9-744F-A45E-BBA605BCA24E}"/>
                    </a:ext>
                  </a:extLst>
                </p14:cNvPr>
                <p14:cNvContentPartPr/>
                <p14:nvPr/>
              </p14:nvContentPartPr>
              <p14:xfrm>
                <a:off x="3460608" y="1750824"/>
                <a:ext cx="124200" cy="442800"/>
              </p14:xfrm>
            </p:contentPart>
          </mc:Choice>
          <mc:Fallback>
            <p:pic>
              <p:nvPicPr>
                <p:cNvPr id="553" name="墨迹 552">
                  <a:extLst>
                    <a:ext uri="{FF2B5EF4-FFF2-40B4-BE49-F238E27FC236}">
                      <a16:creationId xmlns:a16="http://schemas.microsoft.com/office/drawing/2014/main" id="{5EB7C794-1DA9-744F-A45E-BBA605BCA24E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3451968" y="1742184"/>
                  <a:ext cx="1418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554" name="墨迹 553">
                  <a:extLst>
                    <a:ext uri="{FF2B5EF4-FFF2-40B4-BE49-F238E27FC236}">
                      <a16:creationId xmlns:a16="http://schemas.microsoft.com/office/drawing/2014/main" id="{2607CB79-C5D7-9758-F83D-CF0DE39193CD}"/>
                    </a:ext>
                  </a:extLst>
                </p14:cNvPr>
                <p14:cNvContentPartPr/>
                <p14:nvPr/>
              </p14:nvContentPartPr>
              <p14:xfrm>
                <a:off x="3885768" y="1727784"/>
                <a:ext cx="416160" cy="326520"/>
              </p14:xfrm>
            </p:contentPart>
          </mc:Choice>
          <mc:Fallback>
            <p:pic>
              <p:nvPicPr>
                <p:cNvPr id="554" name="墨迹 553">
                  <a:extLst>
                    <a:ext uri="{FF2B5EF4-FFF2-40B4-BE49-F238E27FC236}">
                      <a16:creationId xmlns:a16="http://schemas.microsoft.com/office/drawing/2014/main" id="{2607CB79-C5D7-9758-F83D-CF0DE39193CD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3877128" y="1719144"/>
                  <a:ext cx="4338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555" name="墨迹 554">
                  <a:extLst>
                    <a:ext uri="{FF2B5EF4-FFF2-40B4-BE49-F238E27FC236}">
                      <a16:creationId xmlns:a16="http://schemas.microsoft.com/office/drawing/2014/main" id="{DD4C5D67-D411-100E-25B1-07271017C13E}"/>
                    </a:ext>
                  </a:extLst>
                </p14:cNvPr>
                <p14:cNvContentPartPr/>
                <p14:nvPr/>
              </p14:nvContentPartPr>
              <p14:xfrm>
                <a:off x="4324608" y="1875744"/>
                <a:ext cx="417600" cy="160200"/>
              </p14:xfrm>
            </p:contentPart>
          </mc:Choice>
          <mc:Fallback>
            <p:pic>
              <p:nvPicPr>
                <p:cNvPr id="555" name="墨迹 554">
                  <a:extLst>
                    <a:ext uri="{FF2B5EF4-FFF2-40B4-BE49-F238E27FC236}">
                      <a16:creationId xmlns:a16="http://schemas.microsoft.com/office/drawing/2014/main" id="{DD4C5D67-D411-100E-25B1-07271017C13E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4315968" y="1866744"/>
                  <a:ext cx="435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557" name="墨迹 556">
                  <a:extLst>
                    <a:ext uri="{FF2B5EF4-FFF2-40B4-BE49-F238E27FC236}">
                      <a16:creationId xmlns:a16="http://schemas.microsoft.com/office/drawing/2014/main" id="{1BB98662-4C58-6813-3130-F1B565AD91AF}"/>
                    </a:ext>
                  </a:extLst>
                </p14:cNvPr>
                <p14:cNvContentPartPr/>
                <p14:nvPr/>
              </p14:nvContentPartPr>
              <p14:xfrm>
                <a:off x="4827528" y="1861344"/>
                <a:ext cx="215280" cy="13680"/>
              </p14:xfrm>
            </p:contentPart>
          </mc:Choice>
          <mc:Fallback>
            <p:pic>
              <p:nvPicPr>
                <p:cNvPr id="557" name="墨迹 556">
                  <a:extLst>
                    <a:ext uri="{FF2B5EF4-FFF2-40B4-BE49-F238E27FC236}">
                      <a16:creationId xmlns:a16="http://schemas.microsoft.com/office/drawing/2014/main" id="{1BB98662-4C58-6813-3130-F1B565AD91AF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4818888" y="1852704"/>
                  <a:ext cx="232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558" name="墨迹 557">
                  <a:extLst>
                    <a:ext uri="{FF2B5EF4-FFF2-40B4-BE49-F238E27FC236}">
                      <a16:creationId xmlns:a16="http://schemas.microsoft.com/office/drawing/2014/main" id="{97044AA2-B56A-20B9-B983-EAB5820B2813}"/>
                    </a:ext>
                  </a:extLst>
                </p14:cNvPr>
                <p14:cNvContentPartPr/>
                <p14:nvPr/>
              </p14:nvContentPartPr>
              <p14:xfrm>
                <a:off x="4882608" y="1926864"/>
                <a:ext cx="253440" cy="57240"/>
              </p14:xfrm>
            </p:contentPart>
          </mc:Choice>
          <mc:Fallback>
            <p:pic>
              <p:nvPicPr>
                <p:cNvPr id="558" name="墨迹 557">
                  <a:extLst>
                    <a:ext uri="{FF2B5EF4-FFF2-40B4-BE49-F238E27FC236}">
                      <a16:creationId xmlns:a16="http://schemas.microsoft.com/office/drawing/2014/main" id="{97044AA2-B56A-20B9-B983-EAB5820B2813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4873608" y="1918224"/>
                  <a:ext cx="271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559" name="墨迹 558">
                  <a:extLst>
                    <a:ext uri="{FF2B5EF4-FFF2-40B4-BE49-F238E27FC236}">
                      <a16:creationId xmlns:a16="http://schemas.microsoft.com/office/drawing/2014/main" id="{E9DE892E-5783-9201-6654-401AA6806236}"/>
                    </a:ext>
                  </a:extLst>
                </p14:cNvPr>
                <p14:cNvContentPartPr/>
                <p14:nvPr/>
              </p14:nvContentPartPr>
              <p14:xfrm>
                <a:off x="5212008" y="1718784"/>
                <a:ext cx="360" cy="239040"/>
              </p14:xfrm>
            </p:contentPart>
          </mc:Choice>
          <mc:Fallback>
            <p:pic>
              <p:nvPicPr>
                <p:cNvPr id="559" name="墨迹 558">
                  <a:extLst>
                    <a:ext uri="{FF2B5EF4-FFF2-40B4-BE49-F238E27FC236}">
                      <a16:creationId xmlns:a16="http://schemas.microsoft.com/office/drawing/2014/main" id="{E9DE892E-5783-9201-6654-401AA6806236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203008" y="1709784"/>
                  <a:ext cx="180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561" name="墨迹 560">
                  <a:extLst>
                    <a:ext uri="{FF2B5EF4-FFF2-40B4-BE49-F238E27FC236}">
                      <a16:creationId xmlns:a16="http://schemas.microsoft.com/office/drawing/2014/main" id="{A262F962-09CC-8C13-F2CB-C4B0CA87D390}"/>
                    </a:ext>
                  </a:extLst>
                </p14:cNvPr>
                <p14:cNvContentPartPr/>
                <p14:nvPr/>
              </p14:nvContentPartPr>
              <p14:xfrm>
                <a:off x="5331888" y="1681344"/>
                <a:ext cx="274320" cy="513720"/>
              </p14:xfrm>
            </p:contentPart>
          </mc:Choice>
          <mc:Fallback>
            <p:pic>
              <p:nvPicPr>
                <p:cNvPr id="561" name="墨迹 560">
                  <a:extLst>
                    <a:ext uri="{FF2B5EF4-FFF2-40B4-BE49-F238E27FC236}">
                      <a16:creationId xmlns:a16="http://schemas.microsoft.com/office/drawing/2014/main" id="{A262F962-09CC-8C13-F2CB-C4B0CA87D390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5323248" y="1672344"/>
                  <a:ext cx="29196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563" name="墨迹 562">
                  <a:extLst>
                    <a:ext uri="{FF2B5EF4-FFF2-40B4-BE49-F238E27FC236}">
                      <a16:creationId xmlns:a16="http://schemas.microsoft.com/office/drawing/2014/main" id="{65F204E7-30E2-FDD5-FA4F-D41CD2EDB873}"/>
                    </a:ext>
                  </a:extLst>
                </p14:cNvPr>
                <p14:cNvContentPartPr/>
                <p14:nvPr/>
              </p14:nvContentPartPr>
              <p14:xfrm>
                <a:off x="594648" y="2271384"/>
                <a:ext cx="2434320" cy="259560"/>
              </p14:xfrm>
            </p:contentPart>
          </mc:Choice>
          <mc:Fallback>
            <p:pic>
              <p:nvPicPr>
                <p:cNvPr id="563" name="墨迹 562">
                  <a:extLst>
                    <a:ext uri="{FF2B5EF4-FFF2-40B4-BE49-F238E27FC236}">
                      <a16:creationId xmlns:a16="http://schemas.microsoft.com/office/drawing/2014/main" id="{65F204E7-30E2-FDD5-FA4F-D41CD2EDB873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85648" y="2262384"/>
                  <a:ext cx="24519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564" name="墨迹 563">
                  <a:extLst>
                    <a:ext uri="{FF2B5EF4-FFF2-40B4-BE49-F238E27FC236}">
                      <a16:creationId xmlns:a16="http://schemas.microsoft.com/office/drawing/2014/main" id="{E87E8373-5858-41FA-C42F-DFE266E9F6AD}"/>
                    </a:ext>
                  </a:extLst>
                </p14:cNvPr>
                <p14:cNvContentPartPr/>
                <p14:nvPr/>
              </p14:nvContentPartPr>
              <p14:xfrm>
                <a:off x="749448" y="2431584"/>
                <a:ext cx="3897360" cy="375480"/>
              </p14:xfrm>
            </p:contentPart>
          </mc:Choice>
          <mc:Fallback>
            <p:pic>
              <p:nvPicPr>
                <p:cNvPr id="564" name="墨迹 563">
                  <a:extLst>
                    <a:ext uri="{FF2B5EF4-FFF2-40B4-BE49-F238E27FC236}">
                      <a16:creationId xmlns:a16="http://schemas.microsoft.com/office/drawing/2014/main" id="{E87E8373-5858-41FA-C42F-DFE266E9F6AD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40808" y="2422944"/>
                  <a:ext cx="3915000" cy="39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7" name="组合 586">
            <a:extLst>
              <a:ext uri="{FF2B5EF4-FFF2-40B4-BE49-F238E27FC236}">
                <a16:creationId xmlns:a16="http://schemas.microsoft.com/office/drawing/2014/main" id="{EF771A91-627E-9708-864C-171C25BC25CA}"/>
              </a:ext>
            </a:extLst>
          </p:cNvPr>
          <p:cNvGrpSpPr/>
          <p:nvPr/>
        </p:nvGrpSpPr>
        <p:grpSpPr>
          <a:xfrm>
            <a:off x="8699328" y="173304"/>
            <a:ext cx="2418840" cy="477000"/>
            <a:chOff x="8699328" y="173304"/>
            <a:chExt cx="241884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576" name="墨迹 575">
                  <a:extLst>
                    <a:ext uri="{FF2B5EF4-FFF2-40B4-BE49-F238E27FC236}">
                      <a16:creationId xmlns:a16="http://schemas.microsoft.com/office/drawing/2014/main" id="{7F80ABBC-1F39-893F-D106-F0FE33BE25D8}"/>
                    </a:ext>
                  </a:extLst>
                </p14:cNvPr>
                <p14:cNvContentPartPr/>
                <p14:nvPr/>
              </p14:nvContentPartPr>
              <p14:xfrm>
                <a:off x="8699328" y="300744"/>
                <a:ext cx="205920" cy="220680"/>
              </p14:xfrm>
            </p:contentPart>
          </mc:Choice>
          <mc:Fallback>
            <p:pic>
              <p:nvPicPr>
                <p:cNvPr id="576" name="墨迹 575">
                  <a:extLst>
                    <a:ext uri="{FF2B5EF4-FFF2-40B4-BE49-F238E27FC236}">
                      <a16:creationId xmlns:a16="http://schemas.microsoft.com/office/drawing/2014/main" id="{7F80ABBC-1F39-893F-D106-F0FE33BE25D8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690688" y="292104"/>
                  <a:ext cx="2235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577" name="墨迹 576">
                  <a:extLst>
                    <a:ext uri="{FF2B5EF4-FFF2-40B4-BE49-F238E27FC236}">
                      <a16:creationId xmlns:a16="http://schemas.microsoft.com/office/drawing/2014/main" id="{2852A7CC-F9A6-5A1A-58BA-CFF50AB40B21}"/>
                    </a:ext>
                  </a:extLst>
                </p14:cNvPr>
                <p14:cNvContentPartPr/>
                <p14:nvPr/>
              </p14:nvContentPartPr>
              <p14:xfrm>
                <a:off x="9115128" y="200664"/>
                <a:ext cx="122760" cy="292680"/>
              </p14:xfrm>
            </p:contentPart>
          </mc:Choice>
          <mc:Fallback>
            <p:pic>
              <p:nvPicPr>
                <p:cNvPr id="577" name="墨迹 576">
                  <a:extLst>
                    <a:ext uri="{FF2B5EF4-FFF2-40B4-BE49-F238E27FC236}">
                      <a16:creationId xmlns:a16="http://schemas.microsoft.com/office/drawing/2014/main" id="{2852A7CC-F9A6-5A1A-58BA-CFF50AB40B21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9106488" y="192024"/>
                  <a:ext cx="14040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578" name="墨迹 577">
                  <a:extLst>
                    <a:ext uri="{FF2B5EF4-FFF2-40B4-BE49-F238E27FC236}">
                      <a16:creationId xmlns:a16="http://schemas.microsoft.com/office/drawing/2014/main" id="{0D77DB7C-BACA-AA40-16B6-BF63F7186981}"/>
                    </a:ext>
                  </a:extLst>
                </p14:cNvPr>
                <p14:cNvContentPartPr/>
                <p14:nvPr/>
              </p14:nvContentPartPr>
              <p14:xfrm>
                <a:off x="9226368" y="299664"/>
                <a:ext cx="137160" cy="156600"/>
              </p14:xfrm>
            </p:contentPart>
          </mc:Choice>
          <mc:Fallback>
            <p:pic>
              <p:nvPicPr>
                <p:cNvPr id="578" name="墨迹 577">
                  <a:extLst>
                    <a:ext uri="{FF2B5EF4-FFF2-40B4-BE49-F238E27FC236}">
                      <a16:creationId xmlns:a16="http://schemas.microsoft.com/office/drawing/2014/main" id="{0D77DB7C-BACA-AA40-16B6-BF63F7186981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217728" y="290664"/>
                  <a:ext cx="154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579" name="墨迹 578">
                  <a:extLst>
                    <a:ext uri="{FF2B5EF4-FFF2-40B4-BE49-F238E27FC236}">
                      <a16:creationId xmlns:a16="http://schemas.microsoft.com/office/drawing/2014/main" id="{CACE9947-E303-3363-583A-3AE630951CEE}"/>
                    </a:ext>
                  </a:extLst>
                </p14:cNvPr>
                <p14:cNvContentPartPr/>
                <p14:nvPr/>
              </p14:nvContentPartPr>
              <p14:xfrm>
                <a:off x="9349848" y="274104"/>
                <a:ext cx="205920" cy="376200"/>
              </p14:xfrm>
            </p:contentPart>
          </mc:Choice>
          <mc:Fallback>
            <p:pic>
              <p:nvPicPr>
                <p:cNvPr id="579" name="墨迹 578">
                  <a:extLst>
                    <a:ext uri="{FF2B5EF4-FFF2-40B4-BE49-F238E27FC236}">
                      <a16:creationId xmlns:a16="http://schemas.microsoft.com/office/drawing/2014/main" id="{CACE9947-E303-3363-583A-3AE630951CEE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9341208" y="265104"/>
                  <a:ext cx="2235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580" name="墨迹 579">
                  <a:extLst>
                    <a:ext uri="{FF2B5EF4-FFF2-40B4-BE49-F238E27FC236}">
                      <a16:creationId xmlns:a16="http://schemas.microsoft.com/office/drawing/2014/main" id="{C175632A-0126-3025-9700-3D21B8F825EA}"/>
                    </a:ext>
                  </a:extLst>
                </p14:cNvPr>
                <p14:cNvContentPartPr/>
                <p14:nvPr/>
              </p14:nvContentPartPr>
              <p14:xfrm>
                <a:off x="9571968" y="281304"/>
                <a:ext cx="199800" cy="168480"/>
              </p14:xfrm>
            </p:contentPart>
          </mc:Choice>
          <mc:Fallback>
            <p:pic>
              <p:nvPicPr>
                <p:cNvPr id="580" name="墨迹 579">
                  <a:extLst>
                    <a:ext uri="{FF2B5EF4-FFF2-40B4-BE49-F238E27FC236}">
                      <a16:creationId xmlns:a16="http://schemas.microsoft.com/office/drawing/2014/main" id="{C175632A-0126-3025-9700-3D21B8F825E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9563328" y="272664"/>
                  <a:ext cx="217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581" name="墨迹 580">
                  <a:extLst>
                    <a:ext uri="{FF2B5EF4-FFF2-40B4-BE49-F238E27FC236}">
                      <a16:creationId xmlns:a16="http://schemas.microsoft.com/office/drawing/2014/main" id="{D62550FE-0CFD-BA21-796A-DD51B7DA538C}"/>
                    </a:ext>
                  </a:extLst>
                </p14:cNvPr>
                <p14:cNvContentPartPr/>
                <p14:nvPr/>
              </p14:nvContentPartPr>
              <p14:xfrm>
                <a:off x="9820368" y="310824"/>
                <a:ext cx="72720" cy="147240"/>
              </p14:xfrm>
            </p:contentPart>
          </mc:Choice>
          <mc:Fallback>
            <p:pic>
              <p:nvPicPr>
                <p:cNvPr id="581" name="墨迹 580">
                  <a:extLst>
                    <a:ext uri="{FF2B5EF4-FFF2-40B4-BE49-F238E27FC236}">
                      <a16:creationId xmlns:a16="http://schemas.microsoft.com/office/drawing/2014/main" id="{D62550FE-0CFD-BA21-796A-DD51B7DA538C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811368" y="301824"/>
                  <a:ext cx="90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582" name="墨迹 581">
                  <a:extLst>
                    <a:ext uri="{FF2B5EF4-FFF2-40B4-BE49-F238E27FC236}">
                      <a16:creationId xmlns:a16="http://schemas.microsoft.com/office/drawing/2014/main" id="{7405013D-6833-4A69-0AAB-DF46F46C0869}"/>
                    </a:ext>
                  </a:extLst>
                </p14:cNvPr>
                <p14:cNvContentPartPr/>
                <p14:nvPr/>
              </p14:nvContentPartPr>
              <p14:xfrm>
                <a:off x="9947088" y="302544"/>
                <a:ext cx="116280" cy="192240"/>
              </p14:xfrm>
            </p:contentPart>
          </mc:Choice>
          <mc:Fallback>
            <p:pic>
              <p:nvPicPr>
                <p:cNvPr id="582" name="墨迹 581">
                  <a:extLst>
                    <a:ext uri="{FF2B5EF4-FFF2-40B4-BE49-F238E27FC236}">
                      <a16:creationId xmlns:a16="http://schemas.microsoft.com/office/drawing/2014/main" id="{7405013D-6833-4A69-0AAB-DF46F46C0869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938448" y="293544"/>
                  <a:ext cx="133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583" name="墨迹 582">
                  <a:extLst>
                    <a:ext uri="{FF2B5EF4-FFF2-40B4-BE49-F238E27FC236}">
                      <a16:creationId xmlns:a16="http://schemas.microsoft.com/office/drawing/2014/main" id="{D2521726-3BB0-A5E0-71C8-193000D996DE}"/>
                    </a:ext>
                  </a:extLst>
                </p14:cNvPr>
                <p14:cNvContentPartPr/>
                <p14:nvPr/>
              </p14:nvContentPartPr>
              <p14:xfrm>
                <a:off x="10257408" y="280224"/>
                <a:ext cx="233280" cy="177480"/>
              </p14:xfrm>
            </p:contentPart>
          </mc:Choice>
          <mc:Fallback>
            <p:pic>
              <p:nvPicPr>
                <p:cNvPr id="583" name="墨迹 582">
                  <a:extLst>
                    <a:ext uri="{FF2B5EF4-FFF2-40B4-BE49-F238E27FC236}">
                      <a16:creationId xmlns:a16="http://schemas.microsoft.com/office/drawing/2014/main" id="{D2521726-3BB0-A5E0-71C8-193000D996DE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0248408" y="271584"/>
                  <a:ext cx="250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584" name="墨迹 583">
                  <a:extLst>
                    <a:ext uri="{FF2B5EF4-FFF2-40B4-BE49-F238E27FC236}">
                      <a16:creationId xmlns:a16="http://schemas.microsoft.com/office/drawing/2014/main" id="{7A277498-0728-2256-C91B-E9329BE8149A}"/>
                    </a:ext>
                  </a:extLst>
                </p14:cNvPr>
                <p14:cNvContentPartPr/>
                <p14:nvPr/>
              </p14:nvContentPartPr>
              <p14:xfrm>
                <a:off x="10442088" y="303264"/>
                <a:ext cx="222120" cy="135720"/>
              </p14:xfrm>
            </p:contentPart>
          </mc:Choice>
          <mc:Fallback>
            <p:pic>
              <p:nvPicPr>
                <p:cNvPr id="584" name="墨迹 583">
                  <a:extLst>
                    <a:ext uri="{FF2B5EF4-FFF2-40B4-BE49-F238E27FC236}">
                      <a16:creationId xmlns:a16="http://schemas.microsoft.com/office/drawing/2014/main" id="{7A277498-0728-2256-C91B-E9329BE8149A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0433088" y="294264"/>
                  <a:ext cx="239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585" name="墨迹 584">
                  <a:extLst>
                    <a:ext uri="{FF2B5EF4-FFF2-40B4-BE49-F238E27FC236}">
                      <a16:creationId xmlns:a16="http://schemas.microsoft.com/office/drawing/2014/main" id="{C562309C-459F-60DA-E20A-5A7D6BAF8745}"/>
                    </a:ext>
                  </a:extLst>
                </p14:cNvPr>
                <p14:cNvContentPartPr/>
                <p14:nvPr/>
              </p14:nvContentPartPr>
              <p14:xfrm>
                <a:off x="10662048" y="292824"/>
                <a:ext cx="215280" cy="148320"/>
              </p14:xfrm>
            </p:contentPart>
          </mc:Choice>
          <mc:Fallback>
            <p:pic>
              <p:nvPicPr>
                <p:cNvPr id="585" name="墨迹 584">
                  <a:extLst>
                    <a:ext uri="{FF2B5EF4-FFF2-40B4-BE49-F238E27FC236}">
                      <a16:creationId xmlns:a16="http://schemas.microsoft.com/office/drawing/2014/main" id="{C562309C-459F-60DA-E20A-5A7D6BAF8745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653048" y="283824"/>
                  <a:ext cx="232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586" name="墨迹 585">
                  <a:extLst>
                    <a:ext uri="{FF2B5EF4-FFF2-40B4-BE49-F238E27FC236}">
                      <a16:creationId xmlns:a16="http://schemas.microsoft.com/office/drawing/2014/main" id="{E944B523-4D25-6264-9A5D-0EB1FEAE855C}"/>
                    </a:ext>
                  </a:extLst>
                </p14:cNvPr>
                <p14:cNvContentPartPr/>
                <p14:nvPr/>
              </p14:nvContentPartPr>
              <p14:xfrm>
                <a:off x="10889928" y="173304"/>
                <a:ext cx="228240" cy="352080"/>
              </p14:xfrm>
            </p:contentPart>
          </mc:Choice>
          <mc:Fallback>
            <p:pic>
              <p:nvPicPr>
                <p:cNvPr id="586" name="墨迹 585">
                  <a:extLst>
                    <a:ext uri="{FF2B5EF4-FFF2-40B4-BE49-F238E27FC236}">
                      <a16:creationId xmlns:a16="http://schemas.microsoft.com/office/drawing/2014/main" id="{E944B523-4D25-6264-9A5D-0EB1FEAE855C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880928" y="164664"/>
                  <a:ext cx="245880" cy="36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0" name="组合 589">
            <a:extLst>
              <a:ext uri="{FF2B5EF4-FFF2-40B4-BE49-F238E27FC236}">
                <a16:creationId xmlns:a16="http://schemas.microsoft.com/office/drawing/2014/main" id="{73DE6983-7E90-CEF9-6352-B483412E1EFC}"/>
              </a:ext>
            </a:extLst>
          </p:cNvPr>
          <p:cNvGrpSpPr/>
          <p:nvPr/>
        </p:nvGrpSpPr>
        <p:grpSpPr>
          <a:xfrm>
            <a:off x="6562728" y="173304"/>
            <a:ext cx="1822320" cy="438120"/>
            <a:chOff x="6562728" y="173304"/>
            <a:chExt cx="1822320" cy="43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566" name="墨迹 565">
                  <a:extLst>
                    <a:ext uri="{FF2B5EF4-FFF2-40B4-BE49-F238E27FC236}">
                      <a16:creationId xmlns:a16="http://schemas.microsoft.com/office/drawing/2014/main" id="{0150A105-5840-1390-D25C-80AF4BC53A26}"/>
                    </a:ext>
                  </a:extLst>
                </p14:cNvPr>
                <p14:cNvContentPartPr/>
                <p14:nvPr/>
              </p14:nvContentPartPr>
              <p14:xfrm>
                <a:off x="6562728" y="301464"/>
                <a:ext cx="363600" cy="184320"/>
              </p14:xfrm>
            </p:contentPart>
          </mc:Choice>
          <mc:Fallback>
            <p:pic>
              <p:nvPicPr>
                <p:cNvPr id="566" name="墨迹 565">
                  <a:extLst>
                    <a:ext uri="{FF2B5EF4-FFF2-40B4-BE49-F238E27FC236}">
                      <a16:creationId xmlns:a16="http://schemas.microsoft.com/office/drawing/2014/main" id="{0150A105-5840-1390-D25C-80AF4BC53A26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6554088" y="292464"/>
                  <a:ext cx="381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567" name="墨迹 566">
                  <a:extLst>
                    <a:ext uri="{FF2B5EF4-FFF2-40B4-BE49-F238E27FC236}">
                      <a16:creationId xmlns:a16="http://schemas.microsoft.com/office/drawing/2014/main" id="{945DA421-4321-2E8C-8C11-9B80DE56ADE5}"/>
                    </a:ext>
                  </a:extLst>
                </p14:cNvPr>
                <p14:cNvContentPartPr/>
                <p14:nvPr/>
              </p14:nvContentPartPr>
              <p14:xfrm>
                <a:off x="6725448" y="328824"/>
                <a:ext cx="77400" cy="282600"/>
              </p14:xfrm>
            </p:contentPart>
          </mc:Choice>
          <mc:Fallback>
            <p:pic>
              <p:nvPicPr>
                <p:cNvPr id="567" name="墨迹 566">
                  <a:extLst>
                    <a:ext uri="{FF2B5EF4-FFF2-40B4-BE49-F238E27FC236}">
                      <a16:creationId xmlns:a16="http://schemas.microsoft.com/office/drawing/2014/main" id="{945DA421-4321-2E8C-8C11-9B80DE56ADE5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716808" y="320184"/>
                  <a:ext cx="950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568" name="墨迹 567">
                  <a:extLst>
                    <a:ext uri="{FF2B5EF4-FFF2-40B4-BE49-F238E27FC236}">
                      <a16:creationId xmlns:a16="http://schemas.microsoft.com/office/drawing/2014/main" id="{8D33007A-BDEA-8598-7DF2-BC42E7B18718}"/>
                    </a:ext>
                  </a:extLst>
                </p14:cNvPr>
                <p14:cNvContentPartPr/>
                <p14:nvPr/>
              </p14:nvContentPartPr>
              <p14:xfrm>
                <a:off x="7094088" y="173304"/>
                <a:ext cx="84960" cy="408600"/>
              </p14:xfrm>
            </p:contentPart>
          </mc:Choice>
          <mc:Fallback>
            <p:pic>
              <p:nvPicPr>
                <p:cNvPr id="568" name="墨迹 567">
                  <a:extLst>
                    <a:ext uri="{FF2B5EF4-FFF2-40B4-BE49-F238E27FC236}">
                      <a16:creationId xmlns:a16="http://schemas.microsoft.com/office/drawing/2014/main" id="{8D33007A-BDEA-8598-7DF2-BC42E7B1871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085448" y="164664"/>
                  <a:ext cx="1026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569" name="墨迹 568">
                  <a:extLst>
                    <a:ext uri="{FF2B5EF4-FFF2-40B4-BE49-F238E27FC236}">
                      <a16:creationId xmlns:a16="http://schemas.microsoft.com/office/drawing/2014/main" id="{51962680-09AC-5F22-FFC4-FBAFACDB6A65}"/>
                    </a:ext>
                  </a:extLst>
                </p14:cNvPr>
                <p14:cNvContentPartPr/>
                <p14:nvPr/>
              </p14:nvContentPartPr>
              <p14:xfrm>
                <a:off x="7294968" y="191664"/>
                <a:ext cx="86400" cy="359280"/>
              </p14:xfrm>
            </p:contentPart>
          </mc:Choice>
          <mc:Fallback>
            <p:pic>
              <p:nvPicPr>
                <p:cNvPr id="569" name="墨迹 568">
                  <a:extLst>
                    <a:ext uri="{FF2B5EF4-FFF2-40B4-BE49-F238E27FC236}">
                      <a16:creationId xmlns:a16="http://schemas.microsoft.com/office/drawing/2014/main" id="{51962680-09AC-5F22-FFC4-FBAFACDB6A65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285968" y="183024"/>
                  <a:ext cx="1040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570" name="墨迹 569">
                  <a:extLst>
                    <a:ext uri="{FF2B5EF4-FFF2-40B4-BE49-F238E27FC236}">
                      <a16:creationId xmlns:a16="http://schemas.microsoft.com/office/drawing/2014/main" id="{AFB86BE4-E0C2-5325-BD2F-48118D9E080C}"/>
                    </a:ext>
                  </a:extLst>
                </p14:cNvPr>
                <p14:cNvContentPartPr/>
                <p14:nvPr/>
              </p14:nvContentPartPr>
              <p14:xfrm>
                <a:off x="7432128" y="383544"/>
                <a:ext cx="50400" cy="138240"/>
              </p14:xfrm>
            </p:contentPart>
          </mc:Choice>
          <mc:Fallback>
            <p:pic>
              <p:nvPicPr>
                <p:cNvPr id="570" name="墨迹 569">
                  <a:extLst>
                    <a:ext uri="{FF2B5EF4-FFF2-40B4-BE49-F238E27FC236}">
                      <a16:creationId xmlns:a16="http://schemas.microsoft.com/office/drawing/2014/main" id="{AFB86BE4-E0C2-5325-BD2F-48118D9E080C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423128" y="374544"/>
                  <a:ext cx="68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571" name="墨迹 570">
                  <a:extLst>
                    <a:ext uri="{FF2B5EF4-FFF2-40B4-BE49-F238E27FC236}">
                      <a16:creationId xmlns:a16="http://schemas.microsoft.com/office/drawing/2014/main" id="{A6455075-4A89-4E3A-10FE-19F8B26CC860}"/>
                    </a:ext>
                  </a:extLst>
                </p14:cNvPr>
                <p14:cNvContentPartPr/>
                <p14:nvPr/>
              </p14:nvContentPartPr>
              <p14:xfrm>
                <a:off x="7582968" y="347184"/>
                <a:ext cx="170280" cy="166320"/>
              </p14:xfrm>
            </p:contentPart>
          </mc:Choice>
          <mc:Fallback>
            <p:pic>
              <p:nvPicPr>
                <p:cNvPr id="571" name="墨迹 570">
                  <a:extLst>
                    <a:ext uri="{FF2B5EF4-FFF2-40B4-BE49-F238E27FC236}">
                      <a16:creationId xmlns:a16="http://schemas.microsoft.com/office/drawing/2014/main" id="{A6455075-4A89-4E3A-10FE-19F8B26CC860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574328" y="338544"/>
                  <a:ext cx="1879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572" name="墨迹 571">
                  <a:extLst>
                    <a:ext uri="{FF2B5EF4-FFF2-40B4-BE49-F238E27FC236}">
                      <a16:creationId xmlns:a16="http://schemas.microsoft.com/office/drawing/2014/main" id="{5008E2DB-1648-8C83-D315-15C405810AAB}"/>
                    </a:ext>
                  </a:extLst>
                </p14:cNvPr>
                <p14:cNvContentPartPr/>
                <p14:nvPr/>
              </p14:nvContentPartPr>
              <p14:xfrm>
                <a:off x="7812288" y="246744"/>
                <a:ext cx="51480" cy="293400"/>
              </p14:xfrm>
            </p:contentPart>
          </mc:Choice>
          <mc:Fallback>
            <p:pic>
              <p:nvPicPr>
                <p:cNvPr id="572" name="墨迹 571">
                  <a:extLst>
                    <a:ext uri="{FF2B5EF4-FFF2-40B4-BE49-F238E27FC236}">
                      <a16:creationId xmlns:a16="http://schemas.microsoft.com/office/drawing/2014/main" id="{5008E2DB-1648-8C83-D315-15C405810AAB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803648" y="237744"/>
                  <a:ext cx="691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573" name="墨迹 572">
                  <a:extLst>
                    <a:ext uri="{FF2B5EF4-FFF2-40B4-BE49-F238E27FC236}">
                      <a16:creationId xmlns:a16="http://schemas.microsoft.com/office/drawing/2014/main" id="{D3C44BD6-9AE8-3C80-8F69-9B259C3F6E17}"/>
                    </a:ext>
                  </a:extLst>
                </p14:cNvPr>
                <p14:cNvContentPartPr/>
                <p14:nvPr/>
              </p14:nvContentPartPr>
              <p14:xfrm>
                <a:off x="7824168" y="356184"/>
                <a:ext cx="316080" cy="162000"/>
              </p14:xfrm>
            </p:contentPart>
          </mc:Choice>
          <mc:Fallback>
            <p:pic>
              <p:nvPicPr>
                <p:cNvPr id="573" name="墨迹 572">
                  <a:extLst>
                    <a:ext uri="{FF2B5EF4-FFF2-40B4-BE49-F238E27FC236}">
                      <a16:creationId xmlns:a16="http://schemas.microsoft.com/office/drawing/2014/main" id="{D3C44BD6-9AE8-3C80-8F69-9B259C3F6E17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815168" y="347544"/>
                  <a:ext cx="333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575" name="墨迹 574">
                  <a:extLst>
                    <a:ext uri="{FF2B5EF4-FFF2-40B4-BE49-F238E27FC236}">
                      <a16:creationId xmlns:a16="http://schemas.microsoft.com/office/drawing/2014/main" id="{5B2F2B9D-1094-A537-6334-AE1065E58EB3}"/>
                    </a:ext>
                  </a:extLst>
                </p14:cNvPr>
                <p14:cNvContentPartPr/>
                <p14:nvPr/>
              </p14:nvContentPartPr>
              <p14:xfrm>
                <a:off x="8331408" y="511704"/>
                <a:ext cx="53640" cy="46800"/>
              </p14:xfrm>
            </p:contentPart>
          </mc:Choice>
          <mc:Fallback>
            <p:pic>
              <p:nvPicPr>
                <p:cNvPr id="575" name="墨迹 574">
                  <a:extLst>
                    <a:ext uri="{FF2B5EF4-FFF2-40B4-BE49-F238E27FC236}">
                      <a16:creationId xmlns:a16="http://schemas.microsoft.com/office/drawing/2014/main" id="{5B2F2B9D-1094-A537-6334-AE1065E58EB3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322768" y="503064"/>
                  <a:ext cx="712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589" name="墨迹 588">
                  <a:extLst>
                    <a:ext uri="{FF2B5EF4-FFF2-40B4-BE49-F238E27FC236}">
                      <a16:creationId xmlns:a16="http://schemas.microsoft.com/office/drawing/2014/main" id="{32476402-BDF4-25D6-B05F-7A8526FD2D20}"/>
                    </a:ext>
                  </a:extLst>
                </p14:cNvPr>
                <p14:cNvContentPartPr/>
                <p14:nvPr/>
              </p14:nvContentPartPr>
              <p14:xfrm>
                <a:off x="8086248" y="337824"/>
                <a:ext cx="100080" cy="262080"/>
              </p14:xfrm>
            </p:contentPart>
          </mc:Choice>
          <mc:Fallback>
            <p:pic>
              <p:nvPicPr>
                <p:cNvPr id="589" name="墨迹 588">
                  <a:extLst>
                    <a:ext uri="{FF2B5EF4-FFF2-40B4-BE49-F238E27FC236}">
                      <a16:creationId xmlns:a16="http://schemas.microsoft.com/office/drawing/2014/main" id="{32476402-BDF4-25D6-B05F-7A8526FD2D2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077608" y="329184"/>
                  <a:ext cx="11772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2" name="组合 601">
            <a:extLst>
              <a:ext uri="{FF2B5EF4-FFF2-40B4-BE49-F238E27FC236}">
                <a16:creationId xmlns:a16="http://schemas.microsoft.com/office/drawing/2014/main" id="{D60152FD-5CF7-6AFF-7BB7-E4B7DB35A1DA}"/>
              </a:ext>
            </a:extLst>
          </p:cNvPr>
          <p:cNvGrpSpPr/>
          <p:nvPr/>
        </p:nvGrpSpPr>
        <p:grpSpPr>
          <a:xfrm>
            <a:off x="593928" y="3401424"/>
            <a:ext cx="1904760" cy="502200"/>
            <a:chOff x="593928" y="3401424"/>
            <a:chExt cx="1904760" cy="50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591" name="墨迹 590">
                  <a:extLst>
                    <a:ext uri="{FF2B5EF4-FFF2-40B4-BE49-F238E27FC236}">
                      <a16:creationId xmlns:a16="http://schemas.microsoft.com/office/drawing/2014/main" id="{27C49A43-F293-55EA-51D4-11A3908332C1}"/>
                    </a:ext>
                  </a:extLst>
                </p14:cNvPr>
                <p14:cNvContentPartPr/>
                <p14:nvPr/>
              </p14:nvContentPartPr>
              <p14:xfrm>
                <a:off x="593928" y="3401424"/>
                <a:ext cx="10080" cy="502200"/>
              </p14:xfrm>
            </p:contentPart>
          </mc:Choice>
          <mc:Fallback>
            <p:pic>
              <p:nvPicPr>
                <p:cNvPr id="591" name="墨迹 590">
                  <a:extLst>
                    <a:ext uri="{FF2B5EF4-FFF2-40B4-BE49-F238E27FC236}">
                      <a16:creationId xmlns:a16="http://schemas.microsoft.com/office/drawing/2014/main" id="{27C49A43-F293-55EA-51D4-11A3908332C1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585288" y="3392424"/>
                  <a:ext cx="2772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592" name="墨迹 591">
                  <a:extLst>
                    <a:ext uri="{FF2B5EF4-FFF2-40B4-BE49-F238E27FC236}">
                      <a16:creationId xmlns:a16="http://schemas.microsoft.com/office/drawing/2014/main" id="{F12AD777-07E1-ECE9-1BD6-133FB6091B2C}"/>
                    </a:ext>
                  </a:extLst>
                </p14:cNvPr>
                <p14:cNvContentPartPr/>
                <p14:nvPr/>
              </p14:nvContentPartPr>
              <p14:xfrm>
                <a:off x="611568" y="3520224"/>
                <a:ext cx="211320" cy="210960"/>
              </p14:xfrm>
            </p:contentPart>
          </mc:Choice>
          <mc:Fallback>
            <p:pic>
              <p:nvPicPr>
                <p:cNvPr id="592" name="墨迹 591">
                  <a:extLst>
                    <a:ext uri="{FF2B5EF4-FFF2-40B4-BE49-F238E27FC236}">
                      <a16:creationId xmlns:a16="http://schemas.microsoft.com/office/drawing/2014/main" id="{F12AD777-07E1-ECE9-1BD6-133FB6091B2C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602928" y="3511584"/>
                  <a:ext cx="228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593" name="墨迹 592">
                  <a:extLst>
                    <a:ext uri="{FF2B5EF4-FFF2-40B4-BE49-F238E27FC236}">
                      <a16:creationId xmlns:a16="http://schemas.microsoft.com/office/drawing/2014/main" id="{4576AE0C-513D-9434-F7EE-C3746B899FFA}"/>
                    </a:ext>
                  </a:extLst>
                </p14:cNvPr>
                <p14:cNvContentPartPr/>
                <p14:nvPr/>
              </p14:nvContentPartPr>
              <p14:xfrm>
                <a:off x="1116288" y="3500784"/>
                <a:ext cx="127440" cy="322920"/>
              </p14:xfrm>
            </p:contentPart>
          </mc:Choice>
          <mc:Fallback>
            <p:pic>
              <p:nvPicPr>
                <p:cNvPr id="593" name="墨迹 592">
                  <a:extLst>
                    <a:ext uri="{FF2B5EF4-FFF2-40B4-BE49-F238E27FC236}">
                      <a16:creationId xmlns:a16="http://schemas.microsoft.com/office/drawing/2014/main" id="{4576AE0C-513D-9434-F7EE-C3746B899FFA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1107648" y="3492144"/>
                  <a:ext cx="1450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594" name="墨迹 593">
                  <a:extLst>
                    <a:ext uri="{FF2B5EF4-FFF2-40B4-BE49-F238E27FC236}">
                      <a16:creationId xmlns:a16="http://schemas.microsoft.com/office/drawing/2014/main" id="{A0C92430-C95C-F237-B0EE-8FC2A640148D}"/>
                    </a:ext>
                  </a:extLst>
                </p14:cNvPr>
                <p14:cNvContentPartPr/>
                <p14:nvPr/>
              </p14:nvContentPartPr>
              <p14:xfrm>
                <a:off x="1343808" y="3629664"/>
                <a:ext cx="9720" cy="163800"/>
              </p14:xfrm>
            </p:contentPart>
          </mc:Choice>
          <mc:Fallback>
            <p:pic>
              <p:nvPicPr>
                <p:cNvPr id="594" name="墨迹 593">
                  <a:extLst>
                    <a:ext uri="{FF2B5EF4-FFF2-40B4-BE49-F238E27FC236}">
                      <a16:creationId xmlns:a16="http://schemas.microsoft.com/office/drawing/2014/main" id="{A0C92430-C95C-F237-B0EE-8FC2A640148D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1335168" y="3621024"/>
                  <a:ext cx="273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595" name="墨迹 594">
                  <a:extLst>
                    <a:ext uri="{FF2B5EF4-FFF2-40B4-BE49-F238E27FC236}">
                      <a16:creationId xmlns:a16="http://schemas.microsoft.com/office/drawing/2014/main" id="{6393D20F-3F0E-8ED3-36D8-BE39B9AE0458}"/>
                    </a:ext>
                  </a:extLst>
                </p14:cNvPr>
                <p14:cNvContentPartPr/>
                <p14:nvPr/>
              </p14:nvContentPartPr>
              <p14:xfrm>
                <a:off x="1343808" y="3474144"/>
                <a:ext cx="56880" cy="6120"/>
              </p14:xfrm>
            </p:contentPart>
          </mc:Choice>
          <mc:Fallback>
            <p:pic>
              <p:nvPicPr>
                <p:cNvPr id="595" name="墨迹 594">
                  <a:extLst>
                    <a:ext uri="{FF2B5EF4-FFF2-40B4-BE49-F238E27FC236}">
                      <a16:creationId xmlns:a16="http://schemas.microsoft.com/office/drawing/2014/main" id="{6393D20F-3F0E-8ED3-36D8-BE39B9AE0458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1335168" y="3465504"/>
                  <a:ext cx="745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596" name="墨迹 595">
                  <a:extLst>
                    <a:ext uri="{FF2B5EF4-FFF2-40B4-BE49-F238E27FC236}">
                      <a16:creationId xmlns:a16="http://schemas.microsoft.com/office/drawing/2014/main" id="{5FA434AC-03D4-6853-FC28-FE6595A252C8}"/>
                    </a:ext>
                  </a:extLst>
                </p14:cNvPr>
                <p14:cNvContentPartPr/>
                <p14:nvPr/>
              </p14:nvContentPartPr>
              <p14:xfrm>
                <a:off x="1471248" y="3619584"/>
                <a:ext cx="138600" cy="162360"/>
              </p14:xfrm>
            </p:contentPart>
          </mc:Choice>
          <mc:Fallback>
            <p:pic>
              <p:nvPicPr>
                <p:cNvPr id="596" name="墨迹 595">
                  <a:extLst>
                    <a:ext uri="{FF2B5EF4-FFF2-40B4-BE49-F238E27FC236}">
                      <a16:creationId xmlns:a16="http://schemas.microsoft.com/office/drawing/2014/main" id="{5FA434AC-03D4-6853-FC28-FE6595A252C8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1462608" y="3610584"/>
                  <a:ext cx="156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597" name="墨迹 596">
                  <a:extLst>
                    <a:ext uri="{FF2B5EF4-FFF2-40B4-BE49-F238E27FC236}">
                      <a16:creationId xmlns:a16="http://schemas.microsoft.com/office/drawing/2014/main" id="{3633DC1E-DC1F-0978-9F4C-D9EA0C062C09}"/>
                    </a:ext>
                  </a:extLst>
                </p14:cNvPr>
                <p14:cNvContentPartPr/>
                <p14:nvPr/>
              </p14:nvContentPartPr>
              <p14:xfrm>
                <a:off x="1662048" y="3527424"/>
                <a:ext cx="112320" cy="239040"/>
              </p14:xfrm>
            </p:contentPart>
          </mc:Choice>
          <mc:Fallback>
            <p:pic>
              <p:nvPicPr>
                <p:cNvPr id="597" name="墨迹 596">
                  <a:extLst>
                    <a:ext uri="{FF2B5EF4-FFF2-40B4-BE49-F238E27FC236}">
                      <a16:creationId xmlns:a16="http://schemas.microsoft.com/office/drawing/2014/main" id="{3633DC1E-DC1F-0978-9F4C-D9EA0C062C09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1653408" y="3518424"/>
                  <a:ext cx="129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598" name="墨迹 597">
                  <a:extLst>
                    <a:ext uri="{FF2B5EF4-FFF2-40B4-BE49-F238E27FC236}">
                      <a16:creationId xmlns:a16="http://schemas.microsoft.com/office/drawing/2014/main" id="{F8EC0C89-80D5-BF0E-C90C-DBAFF6EB02E0}"/>
                    </a:ext>
                  </a:extLst>
                </p14:cNvPr>
                <p14:cNvContentPartPr/>
                <p14:nvPr/>
              </p14:nvContentPartPr>
              <p14:xfrm>
                <a:off x="2007288" y="3583944"/>
                <a:ext cx="47520" cy="9720"/>
              </p14:xfrm>
            </p:contentPart>
          </mc:Choice>
          <mc:Fallback>
            <p:pic>
              <p:nvPicPr>
                <p:cNvPr id="598" name="墨迹 597">
                  <a:extLst>
                    <a:ext uri="{FF2B5EF4-FFF2-40B4-BE49-F238E27FC236}">
                      <a16:creationId xmlns:a16="http://schemas.microsoft.com/office/drawing/2014/main" id="{F8EC0C89-80D5-BF0E-C90C-DBAFF6EB02E0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1998648" y="3574944"/>
                  <a:ext cx="65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599" name="墨迹 598">
                  <a:extLst>
                    <a:ext uri="{FF2B5EF4-FFF2-40B4-BE49-F238E27FC236}">
                      <a16:creationId xmlns:a16="http://schemas.microsoft.com/office/drawing/2014/main" id="{0BFCDC6F-B047-64D1-BB5C-D88879C8C742}"/>
                    </a:ext>
                  </a:extLst>
                </p14:cNvPr>
                <p14:cNvContentPartPr/>
                <p14:nvPr/>
              </p14:nvContentPartPr>
              <p14:xfrm>
                <a:off x="1920168" y="3656664"/>
                <a:ext cx="99720" cy="10080"/>
              </p14:xfrm>
            </p:contentPart>
          </mc:Choice>
          <mc:Fallback>
            <p:pic>
              <p:nvPicPr>
                <p:cNvPr id="599" name="墨迹 598">
                  <a:extLst>
                    <a:ext uri="{FF2B5EF4-FFF2-40B4-BE49-F238E27FC236}">
                      <a16:creationId xmlns:a16="http://schemas.microsoft.com/office/drawing/2014/main" id="{0BFCDC6F-B047-64D1-BB5C-D88879C8C742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1911168" y="3648024"/>
                  <a:ext cx="1173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600" name="墨迹 599">
                  <a:extLst>
                    <a:ext uri="{FF2B5EF4-FFF2-40B4-BE49-F238E27FC236}">
                      <a16:creationId xmlns:a16="http://schemas.microsoft.com/office/drawing/2014/main" id="{529CDA7A-3CE1-91AC-E285-16EDB152F7DC}"/>
                    </a:ext>
                  </a:extLst>
                </p14:cNvPr>
                <p14:cNvContentPartPr/>
                <p14:nvPr/>
              </p14:nvContentPartPr>
              <p14:xfrm>
                <a:off x="2184768" y="3429504"/>
                <a:ext cx="313920" cy="329400"/>
              </p14:xfrm>
            </p:contentPart>
          </mc:Choice>
          <mc:Fallback>
            <p:pic>
              <p:nvPicPr>
                <p:cNvPr id="600" name="墨迹 599">
                  <a:extLst>
                    <a:ext uri="{FF2B5EF4-FFF2-40B4-BE49-F238E27FC236}">
                      <a16:creationId xmlns:a16="http://schemas.microsoft.com/office/drawing/2014/main" id="{529CDA7A-3CE1-91AC-E285-16EDB152F7DC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2176128" y="3420504"/>
                  <a:ext cx="3315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601" name="墨迹 600">
                  <a:extLst>
                    <a:ext uri="{FF2B5EF4-FFF2-40B4-BE49-F238E27FC236}">
                      <a16:creationId xmlns:a16="http://schemas.microsoft.com/office/drawing/2014/main" id="{69B60A44-C011-3D75-C4FB-B441A1E512E6}"/>
                    </a:ext>
                  </a:extLst>
                </p14:cNvPr>
                <p14:cNvContentPartPr/>
                <p14:nvPr/>
              </p14:nvContentPartPr>
              <p14:xfrm>
                <a:off x="1938168" y="3574944"/>
                <a:ext cx="100080" cy="360"/>
              </p14:xfrm>
            </p:contentPart>
          </mc:Choice>
          <mc:Fallback>
            <p:pic>
              <p:nvPicPr>
                <p:cNvPr id="601" name="墨迹 600">
                  <a:extLst>
                    <a:ext uri="{FF2B5EF4-FFF2-40B4-BE49-F238E27FC236}">
                      <a16:creationId xmlns:a16="http://schemas.microsoft.com/office/drawing/2014/main" id="{69B60A44-C011-3D75-C4FB-B441A1E512E6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1929168" y="3565944"/>
                  <a:ext cx="11772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6102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70CD76-112C-0305-A27C-13967631A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964" y="0"/>
            <a:ext cx="8320072" cy="35603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227340-F221-35D6-4CAC-2E464381E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91" y="3858768"/>
            <a:ext cx="8312999" cy="28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53626F-02EE-9DF2-E169-E5D4D5318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5" y="1884784"/>
            <a:ext cx="6024313" cy="35679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0F40E3-639E-C283-B256-02A9D3A40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816" y="2589034"/>
            <a:ext cx="5554384" cy="225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6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EA2D6F9-67E1-E28B-DAA2-BB09E0BFE9C6}"/>
              </a:ext>
            </a:extLst>
          </p:cNvPr>
          <p:cNvSpPr txBox="1"/>
          <p:nvPr/>
        </p:nvSpPr>
        <p:spPr>
          <a:xfrm>
            <a:off x="597809" y="594527"/>
            <a:ext cx="282045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 Introduction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548348F-A917-E519-CE37-1C2B9531B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41" y="3688726"/>
            <a:ext cx="5757065" cy="291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43EE4D3-7EB5-5538-DA13-C4D2824054CB}"/>
              </a:ext>
            </a:extLst>
          </p:cNvPr>
          <p:cNvSpPr txBox="1"/>
          <p:nvPr/>
        </p:nvSpPr>
        <p:spPr>
          <a:xfrm>
            <a:off x="777641" y="1473484"/>
            <a:ext cx="3429144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目标：通过波形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波形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1478E2-5B65-8CE9-2008-36A10BC30055}"/>
              </a:ext>
            </a:extLst>
          </p:cNvPr>
          <p:cNvSpPr txBox="1"/>
          <p:nvPr/>
        </p:nvSpPr>
        <p:spPr>
          <a:xfrm>
            <a:off x="777641" y="2188315"/>
            <a:ext cx="5642891" cy="10091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困难：数据点太密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2000" b="0" i="0" dirty="0">
                <a:solidFill>
                  <a:srgbClr val="123693"/>
                </a:solidFill>
                <a:effectLst/>
                <a:latin typeface="DM Sans" panose="020B0604020202020204" pitchFamily="2" charset="0"/>
              </a:rPr>
              <a:t>typically 16,000 samples per second or more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117CDA-D82A-B171-3A94-857F38F89499}"/>
              </a:ext>
            </a:extLst>
          </p:cNvPr>
          <p:cNvSpPr txBox="1"/>
          <p:nvPr/>
        </p:nvSpPr>
        <p:spPr>
          <a:xfrm>
            <a:off x="777641" y="3299236"/>
            <a:ext cx="1659429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长序列生成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832BA82-AD09-F1AD-6A94-E1FC7000C115}"/>
              </a:ext>
            </a:extLst>
          </p:cNvPr>
          <p:cNvSpPr txBox="1"/>
          <p:nvPr/>
        </p:nvSpPr>
        <p:spPr>
          <a:xfrm>
            <a:off x="6534706" y="1473484"/>
            <a:ext cx="4320670" cy="2000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应用：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Text to Speech (TTS)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模仿不同音色</a:t>
            </a:r>
            <a:endParaRPr lang="en-US" altLang="zh-CN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生成音乐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音素识别（作为判别器）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D60A89-ABDB-7934-8880-492EB7C49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529" y="4993941"/>
            <a:ext cx="4210900" cy="108445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DE06DA8-1B0B-E482-7763-32FB2AC5BCB0}"/>
              </a:ext>
            </a:extLst>
          </p:cNvPr>
          <p:cNvSpPr txBox="1"/>
          <p:nvPr/>
        </p:nvSpPr>
        <p:spPr>
          <a:xfrm>
            <a:off x="7120529" y="3875581"/>
            <a:ext cx="4439805" cy="999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回归问题转为分类问题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1~t-1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时刻的波形预测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时刻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531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EA2D6F9-67E1-E28B-DAA2-BB09E0BFE9C6}"/>
              </a:ext>
            </a:extLst>
          </p:cNvPr>
          <p:cNvSpPr txBox="1"/>
          <p:nvPr/>
        </p:nvSpPr>
        <p:spPr>
          <a:xfrm>
            <a:off x="597809" y="594527"/>
            <a:ext cx="4069640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Data Preprocessing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D60A89-ABDB-7934-8880-492EB7C49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09" y="2634789"/>
            <a:ext cx="4210900" cy="108445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DE06DA8-1B0B-E482-7763-32FB2AC5BCB0}"/>
              </a:ext>
            </a:extLst>
          </p:cNvPr>
          <p:cNvSpPr txBox="1"/>
          <p:nvPr/>
        </p:nvSpPr>
        <p:spPr>
          <a:xfrm>
            <a:off x="597809" y="1516429"/>
            <a:ext cx="4439805" cy="999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回归问题转为分类问题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根据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1~t-1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时刻的波形预测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时刻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061154-B9C4-CABE-50FA-A2FC55A59881}"/>
              </a:ext>
            </a:extLst>
          </p:cNvPr>
          <p:cNvSpPr txBox="1"/>
          <p:nvPr/>
        </p:nvSpPr>
        <p:spPr>
          <a:xfrm>
            <a:off x="483356" y="3842187"/>
            <a:ext cx="5865708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一个音频信号用一个</a:t>
            </a:r>
            <a:r>
              <a:rPr lang="en-US" altLang="zh-CN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int16</a:t>
            </a: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r>
              <a:rPr lang="en-US" altLang="zh-CN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-&gt;65536</a:t>
            </a: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758203B-D07A-8FB2-6CE5-83803F62C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09" y="4742723"/>
            <a:ext cx="3960628" cy="88013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E7B0177-B442-0F39-A0B9-2AFAA6651105}"/>
              </a:ext>
            </a:extLst>
          </p:cNvPr>
          <p:cNvSpPr txBox="1"/>
          <p:nvPr/>
        </p:nvSpPr>
        <p:spPr>
          <a:xfrm>
            <a:off x="597809" y="5886219"/>
            <a:ext cx="6828151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l-GR" altLang="zh-CN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μ-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law </a:t>
            </a:r>
            <a:r>
              <a:rPr kumimoji="0" lang="en-US" altLang="zh-CN" sz="2000" b="0" i="0" u="none" strike="noStrike" kern="1200" cap="none" spc="300" normalizeH="0" baseline="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companding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transformation-&gt;256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89DCA29-0BD0-15CA-3401-2B8A41E7C13D}"/>
              </a:ext>
            </a:extLst>
          </p:cNvPr>
          <p:cNvSpPr txBox="1"/>
          <p:nvPr/>
        </p:nvSpPr>
        <p:spPr>
          <a:xfrm>
            <a:off x="6254897" y="594527"/>
            <a:ext cx="3600088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en-US" altLang="zh-CN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Gated</a:t>
            </a:r>
            <a:r>
              <a:rPr lang="zh-CN" altLang="en-US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Activation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ABE2477-5B4F-898E-B4D8-4F61BA5F7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064" y="1504226"/>
            <a:ext cx="5077934" cy="58105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3AF69D8-F33E-B219-A630-44B8FBB7F47A}"/>
              </a:ext>
            </a:extLst>
          </p:cNvPr>
          <p:cNvSpPr txBox="1"/>
          <p:nvPr/>
        </p:nvSpPr>
        <p:spPr>
          <a:xfrm>
            <a:off x="6349064" y="3429000"/>
            <a:ext cx="4310795" cy="2000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sz="2000" spc="3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r>
              <a:rPr lang="zh-CN" altLang="en-US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强：波形有负数</a:t>
            </a:r>
            <a:endParaRPr lang="en-US" altLang="zh-CN" sz="2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2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tanh: -1~1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sigmoid: 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放缩（振幅、音量）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A315231-1F7A-0B75-B627-62FD35392186}"/>
              </a:ext>
            </a:extLst>
          </p:cNvPr>
          <p:cNvSpPr txBox="1"/>
          <p:nvPr/>
        </p:nvSpPr>
        <p:spPr>
          <a:xfrm>
            <a:off x="6349064" y="2518297"/>
            <a:ext cx="5483681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从作者的上一篇文章</a:t>
            </a:r>
            <a:r>
              <a:rPr kumimoji="0" lang="en-US" altLang="zh-CN" sz="2000" b="0" i="0" u="none" strike="noStrike" kern="1200" cap="none" spc="300" normalizeH="0" baseline="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PixelCNN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拿过来的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364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EA2D6F9-67E1-E28B-DAA2-BB09E0BFE9C6}"/>
              </a:ext>
            </a:extLst>
          </p:cNvPr>
          <p:cNvSpPr txBox="1"/>
          <p:nvPr/>
        </p:nvSpPr>
        <p:spPr>
          <a:xfrm>
            <a:off x="375305" y="338495"/>
            <a:ext cx="3626314" cy="1173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处理长序列：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扩散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空洞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因果卷积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B3E164-C32D-3836-3D19-8F66FCA1A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9536"/>
            <a:ext cx="7726680" cy="2578464"/>
          </a:xfrm>
          <a:prstGeom prst="rect">
            <a:avLst/>
          </a:prstGeom>
        </p:spPr>
      </p:pic>
      <p:pic>
        <p:nvPicPr>
          <p:cNvPr id="1028" name="Picture 4" descr="动图">
            <a:extLst>
              <a:ext uri="{FF2B5EF4-FFF2-40B4-BE49-F238E27FC236}">
                <a16:creationId xmlns:a16="http://schemas.microsoft.com/office/drawing/2014/main" id="{C1308B80-85E6-1284-6907-5F89F44DB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847" y="3898796"/>
            <a:ext cx="3067942" cy="295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735173-9213-E8F9-F6E1-70343DFFF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348" y="212407"/>
            <a:ext cx="7648197" cy="351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4E91CDA-2D97-B4D6-68B1-84A47AF99F59}"/>
              </a:ext>
            </a:extLst>
          </p:cNvPr>
          <p:cNvSpPr txBox="1"/>
          <p:nvPr/>
        </p:nvSpPr>
        <p:spPr>
          <a:xfrm>
            <a:off x="416949" y="1949004"/>
            <a:ext cx="4457823" cy="2274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作用：扩大感受野 </a:t>
            </a: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Dilation rate </a:t>
            </a: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#0 = </a:t>
            </a:r>
            <a:r>
              <a:rPr kumimoji="0" lang="en-US" altLang="zh-CN" b="0" i="0" u="none" strike="noStrike" kern="1200" cap="none" spc="300" normalizeH="0" baseline="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- 1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pc="3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dr</a:t>
            </a:r>
            <a:r>
              <a:rPr lang="en-US" altLang="zh-CN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1, 2, 4, 8…</a:t>
            </a:r>
            <a:r>
              <a:rPr lang="zh-CN" altLang="en-US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指数增长</a:t>
            </a: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Receptive field = </a:t>
            </a:r>
            <a:r>
              <a:rPr lang="en-US" altLang="zh-CN" spc="3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final_dr</a:t>
            </a:r>
            <a:r>
              <a:rPr lang="en-US" altLang="zh-CN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 2</a:t>
            </a: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8542DF-0D44-E5B2-D899-F6B519367835}"/>
              </a:ext>
            </a:extLst>
          </p:cNvPr>
          <p:cNvSpPr txBox="1"/>
          <p:nvPr/>
        </p:nvSpPr>
        <p:spPr>
          <a:xfrm>
            <a:off x="5834520" y="3764886"/>
            <a:ext cx="2737673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kumimoji="0" lang="en-US" altLang="zh-CN" b="0" i="0" u="none" strike="noStrike" kern="1200" cap="none" spc="300" normalizeH="0" baseline="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ernel</a:t>
            </a: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length = 2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6E6860-394A-09B0-2B82-9BF7D506BAC7}"/>
              </a:ext>
            </a:extLst>
          </p:cNvPr>
          <p:cNvSpPr txBox="1"/>
          <p:nvPr/>
        </p:nvSpPr>
        <p:spPr>
          <a:xfrm>
            <a:off x="4450679" y="392344"/>
            <a:ext cx="2752677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输入输出</a:t>
            </a:r>
            <a:r>
              <a:rPr kumimoji="0" lang="en-US" altLang="zh-CN" b="0" i="0" u="none" strike="noStrike" kern="1200" cap="none" spc="300" normalizeH="0" baseline="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seqlen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相同</a:t>
            </a: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186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5342A6E-F1CF-4D71-2F47-598FAA54626A}"/>
              </a:ext>
            </a:extLst>
          </p:cNvPr>
          <p:cNvSpPr txBox="1"/>
          <p:nvPr/>
        </p:nvSpPr>
        <p:spPr>
          <a:xfrm>
            <a:off x="597809" y="594527"/>
            <a:ext cx="167706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 Model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C51A43-47F7-52C6-404F-AA36C9992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76" y="1749552"/>
            <a:ext cx="8807351" cy="44036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61CBA7D-4178-9E6E-285D-B76BA3A5A17A}"/>
              </a:ext>
            </a:extLst>
          </p:cNvPr>
          <p:cNvSpPr txBox="1"/>
          <p:nvPr/>
        </p:nvSpPr>
        <p:spPr>
          <a:xfrm>
            <a:off x="5406822" y="4118497"/>
            <a:ext cx="3134191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代码比他画的复杂多了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668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1A53935-4824-2880-9D3F-4A5D9395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61" y="1622031"/>
            <a:ext cx="6119459" cy="426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9E0D6C-D42E-16AF-F3FB-5E78ED367F9D}"/>
              </a:ext>
            </a:extLst>
          </p:cNvPr>
          <p:cNvSpPr txBox="1"/>
          <p:nvPr/>
        </p:nvSpPr>
        <p:spPr>
          <a:xfrm>
            <a:off x="597809" y="594527"/>
            <a:ext cx="3762568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 Conditional Input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C78921-FF41-3063-18F4-FFA2B2C06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528" y="384867"/>
            <a:ext cx="5166777" cy="10003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65BDD7E-626D-1956-4E28-5A48B5ED1B8C}"/>
              </a:ext>
            </a:extLst>
          </p:cNvPr>
          <p:cNvSpPr txBox="1"/>
          <p:nvPr/>
        </p:nvSpPr>
        <p:spPr>
          <a:xfrm>
            <a:off x="597807" y="2455882"/>
            <a:ext cx="5755102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模仿不同人的音色：</a:t>
            </a: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是每个人的</a:t>
            </a: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54BE1C1-EA4A-684E-3A98-293587F7B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09" y="2031409"/>
            <a:ext cx="5474732" cy="4968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280DD8-A3CF-078C-E682-F77644620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56" y="3755343"/>
            <a:ext cx="5810572" cy="5810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4FD5B90-B907-D4AD-38BF-58DE72CD40EA}"/>
              </a:ext>
            </a:extLst>
          </p:cNvPr>
          <p:cNvSpPr txBox="1"/>
          <p:nvPr/>
        </p:nvSpPr>
        <p:spPr>
          <a:xfrm>
            <a:off x="597807" y="1476930"/>
            <a:ext cx="3138936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Global Conditioning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A7BAFA-DBAC-2193-ECB5-0AA1A1B4DAA9}"/>
              </a:ext>
            </a:extLst>
          </p:cNvPr>
          <p:cNvSpPr txBox="1"/>
          <p:nvPr/>
        </p:nvSpPr>
        <p:spPr>
          <a:xfrm>
            <a:off x="597807" y="3244175"/>
            <a:ext cx="2957861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Local Conditioning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6E47BD1-0B2F-04C8-A800-A561E5DEF03B}"/>
              </a:ext>
            </a:extLst>
          </p:cNvPr>
          <p:cNvSpPr txBox="1"/>
          <p:nvPr/>
        </p:nvSpPr>
        <p:spPr>
          <a:xfrm>
            <a:off x="597807" y="4395433"/>
            <a:ext cx="6144311" cy="912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嵌入</a:t>
            </a: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信息，否则生成的是一堆类似说话的音频</a:t>
            </a: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不是</a:t>
            </a: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text embedding</a:t>
            </a: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，而是</a:t>
            </a:r>
            <a:r>
              <a:rPr kumimoji="0" lang="en-US" altLang="zh-CN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wave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1A4769-C878-AC11-4473-4A554BB92862}"/>
              </a:ext>
            </a:extLst>
          </p:cNvPr>
          <p:cNvSpPr txBox="1"/>
          <p:nvPr/>
        </p:nvSpPr>
        <p:spPr>
          <a:xfrm>
            <a:off x="597807" y="5715884"/>
            <a:ext cx="3429144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他没说这俩公式怎么结合</a:t>
            </a:r>
            <a:endParaRPr kumimoji="0" lang="en-US" altLang="zh-CN" sz="2000" b="0" i="0" u="none" strike="noStrike" kern="1200" cap="none" spc="30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05B52CE-D038-D7CE-DE34-FA334EC15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408" y="1158731"/>
            <a:ext cx="6335009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8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B2004D-2292-C5F0-047F-E3447B364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21" y="1867549"/>
            <a:ext cx="9497750" cy="26768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05DCD90-2AFE-E994-9DCF-684CFA3B9D5C}"/>
              </a:ext>
            </a:extLst>
          </p:cNvPr>
          <p:cNvSpPr txBox="1"/>
          <p:nvPr/>
        </p:nvSpPr>
        <p:spPr>
          <a:xfrm>
            <a:off x="597809" y="594527"/>
            <a:ext cx="2582758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en-US" altLang="zh-CN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</a:t>
            </a:r>
            <a:endParaRPr kumimoji="0" lang="en-US" altLang="zh-CN" sz="24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B9B1C3-E15B-F6A0-78C2-6B9403DFC1D4}"/>
              </a:ext>
            </a:extLst>
          </p:cNvPr>
          <p:cNvSpPr txBox="1"/>
          <p:nvPr/>
        </p:nvSpPr>
        <p:spPr>
          <a:xfrm>
            <a:off x="1087921" y="4972050"/>
            <a:ext cx="8604279" cy="790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直接听：</a:t>
            </a:r>
            <a:endParaRPr kumimoji="0" lang="en-US" altLang="zh-CN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https://www.deepmind.com/blog/wavenet-a-generative-model-for-raw-audio</a:t>
            </a:r>
            <a:endParaRPr kumimoji="0" lang="en-US" altLang="zh-CN" sz="1200" b="0" i="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980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97070E-ABC3-D552-D478-6981A209B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63" y="2210745"/>
            <a:ext cx="10707594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6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EEBBBF-26C7-0BB8-043E-50163AE4AA61}"/>
              </a:ext>
            </a:extLst>
          </p:cNvPr>
          <p:cNvSpPr txBox="1"/>
          <p:nvPr/>
        </p:nvSpPr>
        <p:spPr>
          <a:xfrm>
            <a:off x="597809" y="594527"/>
            <a:ext cx="282045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 Introduction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73D2CBE-DCA9-BA5B-71BC-5FE3A407946C}"/>
              </a:ext>
            </a:extLst>
          </p:cNvPr>
          <p:cNvSpPr txBox="1"/>
          <p:nvPr/>
        </p:nvSpPr>
        <p:spPr>
          <a:xfrm>
            <a:off x="597809" y="2385408"/>
            <a:ext cx="8984704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True graph dependency/relation -&gt; adaptive adj matrix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B13B7E-8E8F-C493-4277-7EFA247A2D49}"/>
              </a:ext>
            </a:extLst>
          </p:cNvPr>
          <p:cNvSpPr txBox="1"/>
          <p:nvPr/>
        </p:nvSpPr>
        <p:spPr>
          <a:xfrm>
            <a:off x="597809" y="4222780"/>
            <a:ext cx="9831025" cy="499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RNN/CNN 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难以应对长时间序列 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kumimoji="0" lang="en-US" altLang="zh-CN" sz="2000" b="0" i="0" u="none" strike="noStrike" kern="1200" cap="none" spc="300" normalizeH="0" baseline="0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wavenet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(dilated casual conv)</a:t>
            </a:r>
          </a:p>
        </p:txBody>
      </p:sp>
    </p:spTree>
    <p:extLst>
      <p:ext uri="{BB962C8B-B14F-4D97-AF65-F5344CB8AC3E}">
        <p14:creationId xmlns:p14="http://schemas.microsoft.com/office/powerpoint/2010/main" val="399069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436</Words>
  <Application>Microsoft Office PowerPoint</Application>
  <PresentationFormat>宽屏</PresentationFormat>
  <Paragraphs>65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等线</vt:lpstr>
      <vt:lpstr>等线 Light</vt:lpstr>
      <vt:lpstr>微软雅黑</vt:lpstr>
      <vt:lpstr>Arial</vt:lpstr>
      <vt:lpstr>Cambria Math</vt:lpstr>
      <vt:lpstr>DM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Dong Zheng</dc:creator>
  <cp:lastModifiedBy>Dong Zheng</cp:lastModifiedBy>
  <cp:revision>1</cp:revision>
  <dcterms:created xsi:type="dcterms:W3CDTF">2022-06-15T02:04:20Z</dcterms:created>
  <dcterms:modified xsi:type="dcterms:W3CDTF">2022-07-22T03:25:45Z</dcterms:modified>
</cp:coreProperties>
</file>